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5" r:id="rId3"/>
    <p:sldId id="266" r:id="rId4"/>
    <p:sldId id="267" r:id="rId5"/>
    <p:sldId id="268" r:id="rId6"/>
    <p:sldId id="271" r:id="rId7"/>
    <p:sldId id="276" r:id="rId8"/>
    <p:sldId id="277" r:id="rId9"/>
    <p:sldId id="279" r:id="rId10"/>
    <p:sldId id="280" r:id="rId11"/>
    <p:sldId id="281" r:id="rId12"/>
    <p:sldId id="282" r:id="rId13"/>
    <p:sldId id="288" r:id="rId14"/>
    <p:sldId id="290" r:id="rId15"/>
    <p:sldId id="293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6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7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5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1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F5C7-5DA4-4A4D-853C-4EB63D5C2302}" type="datetimeFigureOut">
              <a:rPr lang="en-US" smtClean="0"/>
              <a:t>17/09/23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4F87-ED8C-2240-9316-175D0BEF3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Chat_Friday_09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3255c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3256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3260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3268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327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327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3275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3276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3277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327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3235b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3279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3280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3902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390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323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3236b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3236c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3239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325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325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3255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t_Friday_09.jpg" descr="/Users/marktittley/Desktop/_Show/Chat_Friday_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2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55c.jpg" descr="/Users/marktittley/Desktop/_Show/IMG_3255c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56.jpg" descr="/Users/marktittley/Desktop/_Show/IMG_32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60.jpg" descr="/Users/marktittley/Desktop/_Show/IMG_326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7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68.jpg" descr="/Users/marktittley/Desktop/_Show/IMG_326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70.jpg" descr="/Users/marktittley/Desktop/_Show/IMG_327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1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74.jpg" descr="/Users/marktittley/Desktop/_Show/IMG_327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9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75.jpg" descr="/Users/marktittley/Desktop/_Show/IMG_327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8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76.jpg" descr="/Users/marktittley/Desktop/_Show/IMG_32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8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77.jpg" descr="/Users/marktittley/Desktop/_Show/IMG_32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78.jpg" descr="/Users/marktittley/Desktop/_Show/IMG_327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35b.jpg" descr="/Users/marktittley/Desktop/_Show/IMG_3235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79.jpg" descr="/Users/marktittley/Desktop/_Show/IMG_327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6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80.jpg" descr="/Users/marktittley/Desktop/_Show/IMG_328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902.jpg" descr="/Users/marktittley/Desktop/_Show/IMG_39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2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903.jpg" descr="/Users/marktittley/Desktop/_Show/IMG_39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36.jpg" descr="/Users/marktittley/Desktop/_Show/IMG_323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36b.jpg" descr="/Users/marktittley/Desktop/_Show/IMG_3236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7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36c.jpg" descr="/Users/marktittley/Desktop/_Show/IMG_3236c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8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39.jpg" descr="/Users/marktittley/Desktop/_Show/IMG_323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2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50.jpg" descr="/Users/marktittley/Desktop/_Show/IMG_32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7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53.jpg" descr="/Users/marktittley/Desktop/_Show/IMG_32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8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3255b.jpg" descr="/Users/marktittley/Desktop/_Show/IMG_3255b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2017-09-23T07:00:39Z</dcterms:created>
  <dcterms:modified xsi:type="dcterms:W3CDTF">2017-09-23T07:05:57Z</dcterms:modified>
</cp:coreProperties>
</file>