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307" r:id="rId2"/>
    <p:sldId id="258" r:id="rId3"/>
    <p:sldId id="259" r:id="rId4"/>
    <p:sldId id="276" r:id="rId5"/>
    <p:sldId id="277" r:id="rId6"/>
    <p:sldId id="278" r:id="rId7"/>
    <p:sldId id="279" r:id="rId8"/>
    <p:sldId id="314" r:id="rId9"/>
    <p:sldId id="324" r:id="rId10"/>
    <p:sldId id="326" r:id="rId11"/>
    <p:sldId id="325" r:id="rId12"/>
    <p:sldId id="327" r:id="rId13"/>
    <p:sldId id="332" r:id="rId14"/>
    <p:sldId id="329" r:id="rId15"/>
    <p:sldId id="328" r:id="rId16"/>
    <p:sldId id="330" r:id="rId17"/>
    <p:sldId id="331" r:id="rId18"/>
    <p:sldId id="315" r:id="rId19"/>
    <p:sldId id="316" r:id="rId20"/>
    <p:sldId id="318" r:id="rId21"/>
    <p:sldId id="317" r:id="rId22"/>
    <p:sldId id="321" r:id="rId23"/>
    <p:sldId id="319" r:id="rId24"/>
    <p:sldId id="320" r:id="rId25"/>
    <p:sldId id="323" r:id="rId26"/>
    <p:sldId id="322" r:id="rId27"/>
    <p:sldId id="308" r:id="rId28"/>
    <p:sldId id="312" r:id="rId29"/>
    <p:sldId id="313" r:id="rId30"/>
    <p:sldId id="311" r:id="rId31"/>
    <p:sldId id="309" r:id="rId32"/>
    <p:sldId id="263" r:id="rId33"/>
    <p:sldId id="288" r:id="rId34"/>
    <p:sldId id="310" r:id="rId35"/>
    <p:sldId id="289" r:id="rId36"/>
    <p:sldId id="282"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BBE"/>
    <a:srgbClr val="E14A6B"/>
    <a:srgbClr val="F04F74"/>
    <a:srgbClr val="000000"/>
    <a:srgbClr val="E99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p:restoredTop sz="71101"/>
  </p:normalViewPr>
  <p:slideViewPr>
    <p:cSldViewPr snapToGrid="0" snapToObjects="1">
      <p:cViewPr>
        <p:scale>
          <a:sx n="67" d="100"/>
          <a:sy n="67" d="100"/>
        </p:scale>
        <p:origin x="-432"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17/09/29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Tonight is our #Party Night!</a:t>
            </a: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3998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71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Next </a:t>
            </a:r>
            <a:r>
              <a:rPr lang="en-US" sz="1200" b="0" i="0" u="none" strike="noStrike" cap="none" dirty="0" smtClean="0">
                <a:solidFill>
                  <a:schemeClr val="dk1"/>
                </a:solidFill>
                <a:latin typeface="Calibri"/>
                <a:ea typeface="Calibri"/>
                <a:cs typeface="Calibri"/>
                <a:sym typeface="Calibri"/>
              </a:rPr>
              <a:t>Term we</a:t>
            </a:r>
            <a:r>
              <a:rPr lang="en-US" sz="1200" b="0" i="0" u="none" strike="noStrike" cap="none" baseline="0" dirty="0" smtClean="0">
                <a:solidFill>
                  <a:schemeClr val="dk1"/>
                </a:solidFill>
                <a:latin typeface="Calibri"/>
                <a:ea typeface="Calibri"/>
                <a:cs typeface="Calibri"/>
                <a:sym typeface="Calibri"/>
              </a:rPr>
              <a:t> are doing the TV Series on Friday!</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90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62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69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21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219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987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939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Next </a:t>
            </a:r>
            <a:r>
              <a:rPr lang="en-US" sz="1200" b="0" i="0" u="none" strike="noStrike" cap="none" dirty="0" smtClean="0">
                <a:solidFill>
                  <a:schemeClr val="dk1"/>
                </a:solidFill>
                <a:latin typeface="Calibri"/>
                <a:ea typeface="Calibri"/>
                <a:cs typeface="Calibri"/>
                <a:sym typeface="Calibri"/>
              </a:rPr>
              <a:t>term we are doing the God Series on Sundays!</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810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 are doing the God Series on Sundays!</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971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 are doing the God Series on Sundays!</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948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 are doing the God Series on Sundays!</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4688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 are doing the God Series on Sundays!</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426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We interrupt the series to have a combined Family service in the sanctuary.</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435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 are doing the God Series on Sundays!</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764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 are doing the God Series on Sundays!</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5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Next term we are doing the God Series on Sundays!</a:t>
            </a:r>
            <a:endParaRPr lang="en-US" sz="1200" b="0" i="0" u="none" strike="noStrike" cap="none" dirty="0">
              <a:solidFill>
                <a:schemeClr val="dk1"/>
              </a:solidFill>
              <a:latin typeface="+mn-lt"/>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9251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Tonight is our #Party</a:t>
            </a:r>
            <a:r>
              <a:rPr lang="en-US" baseline="0" dirty="0" smtClean="0"/>
              <a:t> Night</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534522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nSpc>
                <a:spcPct val="80000"/>
              </a:lnSpc>
              <a:buNone/>
            </a:pPr>
            <a:r>
              <a:rPr lang="en-ZA" sz="2800" b="1"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Video:</a:t>
            </a:r>
            <a:r>
              <a:rPr lang="en-ZA" sz="2800" b="1"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 </a:t>
            </a:r>
            <a:r>
              <a:rPr lang="en-ZA" sz="2800"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The Trailer for Baby Driver (2017). This can be found on </a:t>
            </a:r>
            <a:r>
              <a:rPr lang="en-ZA" sz="2800" baseline="0" dirty="0" err="1" smtClean="0">
                <a:solidFill>
                  <a:srgbClr val="F9F9F9"/>
                </a:solidFill>
                <a:effectLst>
                  <a:glow rad="101600">
                    <a:prstClr val="black"/>
                  </a:glow>
                </a:effectLst>
                <a:latin typeface="Abadi MT Condensed Extra Bold" charset="0"/>
                <a:ea typeface="Abadi MT Condensed Extra Bold" charset="0"/>
                <a:cs typeface="Abadi MT Condensed Extra Bold" charset="0"/>
              </a:rPr>
              <a:t>Youtube</a:t>
            </a:r>
            <a:r>
              <a:rPr lang="en-ZA" sz="2800"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 at https://</a:t>
            </a:r>
            <a:r>
              <a:rPr lang="en-ZA" sz="2800" baseline="0" dirty="0" err="1" smtClean="0">
                <a:solidFill>
                  <a:srgbClr val="F9F9F9"/>
                </a:solidFill>
                <a:effectLst>
                  <a:glow rad="101600">
                    <a:prstClr val="black"/>
                  </a:glow>
                </a:effectLst>
                <a:latin typeface="Abadi MT Condensed Extra Bold" charset="0"/>
                <a:ea typeface="Abadi MT Condensed Extra Bold" charset="0"/>
                <a:cs typeface="Abadi MT Condensed Extra Bold" charset="0"/>
              </a:rPr>
              <a:t>www.youtube.com</a:t>
            </a:r>
            <a:r>
              <a:rPr lang="en-ZA" sz="2800"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a:t>
            </a:r>
            <a:r>
              <a:rPr lang="en-ZA" sz="2800" baseline="0" dirty="0" err="1" smtClean="0">
                <a:solidFill>
                  <a:srgbClr val="F9F9F9"/>
                </a:solidFill>
                <a:effectLst>
                  <a:glow rad="101600">
                    <a:prstClr val="black"/>
                  </a:glow>
                </a:effectLst>
                <a:latin typeface="Abadi MT Condensed Extra Bold" charset="0"/>
                <a:ea typeface="Abadi MT Condensed Extra Bold" charset="0"/>
                <a:cs typeface="Abadi MT Condensed Extra Bold" charset="0"/>
              </a:rPr>
              <a:t>watch?v</a:t>
            </a:r>
            <a:r>
              <a:rPr lang="en-ZA" sz="2800"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a:t>
            </a:r>
            <a:r>
              <a:rPr lang="en-ZA" sz="2800" baseline="0" dirty="0" err="1" smtClean="0">
                <a:solidFill>
                  <a:srgbClr val="F9F9F9"/>
                </a:solidFill>
                <a:effectLst>
                  <a:glow rad="101600">
                    <a:prstClr val="black"/>
                  </a:glow>
                </a:effectLst>
                <a:latin typeface="Abadi MT Condensed Extra Bold" charset="0"/>
                <a:ea typeface="Abadi MT Condensed Extra Bold" charset="0"/>
                <a:cs typeface="Abadi MT Condensed Extra Bold" charset="0"/>
              </a:rPr>
              <a:t>zTvJJnoWIPk</a:t>
            </a:r>
            <a:endParaRPr lang="en-ZA" sz="28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pPr marL="0" indent="0">
              <a:lnSpc>
                <a:spcPct val="80000"/>
              </a:lnSpc>
              <a:buFontTx/>
              <a:buNone/>
            </a:pPr>
            <a:endParaRPr lang="en-ZA" sz="12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endParaRPr dirty="0"/>
          </a:p>
        </p:txBody>
      </p:sp>
    </p:spTree>
    <p:extLst>
      <p:ext uri="{BB962C8B-B14F-4D97-AF65-F5344CB8AC3E}">
        <p14:creationId xmlns:p14="http://schemas.microsoft.com/office/powerpoint/2010/main" val="2016175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nSpc>
                <a:spcPct val="80000"/>
              </a:lnSpc>
              <a:buNone/>
            </a:pPr>
            <a:r>
              <a:rPr lang="en-ZA" sz="1200" b="1"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Video:</a:t>
            </a:r>
            <a:r>
              <a:rPr lang="en-ZA" sz="1200"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 The Trailer for Baby Driver (2017). This can be found on </a:t>
            </a:r>
            <a:r>
              <a:rPr lang="en-ZA" sz="1200"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YouTube </a:t>
            </a:r>
            <a:r>
              <a:rPr lang="en-ZA" sz="1200" baseline="0" dirty="0" smtClean="0">
                <a:solidFill>
                  <a:srgbClr val="F9F9F9"/>
                </a:solidFill>
                <a:effectLst>
                  <a:glow rad="101600">
                    <a:prstClr val="black"/>
                  </a:glow>
                </a:effectLst>
                <a:latin typeface="Abadi MT Condensed Extra Bold" charset="0"/>
                <a:ea typeface="Abadi MT Condensed Extra Bold" charset="0"/>
                <a:cs typeface="Abadi MT Condensed Extra Bold" charset="0"/>
              </a:rPr>
              <a:t>at https://www.youtube.com/watch?v=zTvJJnoWIPk</a:t>
            </a:r>
            <a:endParaRPr lang="en-ZA" sz="12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pPr marL="0" indent="0">
              <a:lnSpc>
                <a:spcPct val="80000"/>
              </a:lnSpc>
              <a:buNone/>
            </a:pPr>
            <a:endParaRPr lang="en-ZA" sz="28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pPr marL="0" indent="0">
              <a:lnSpc>
                <a:spcPct val="80000"/>
              </a:lnSpc>
              <a:buFontTx/>
              <a:buNone/>
            </a:pPr>
            <a:endParaRPr lang="en-ZA" sz="12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endParaRPr dirty="0"/>
          </a:p>
        </p:txBody>
      </p:sp>
    </p:spTree>
    <p:extLst>
      <p:ext uri="{BB962C8B-B14F-4D97-AF65-F5344CB8AC3E}">
        <p14:creationId xmlns:p14="http://schemas.microsoft.com/office/powerpoint/2010/main" val="188961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b="1" dirty="0"/>
              <a:t>Prayer: </a:t>
            </a:r>
            <a:r>
              <a:rPr b="0" dirty="0"/>
              <a:t>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074569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b="1" dirty="0" smtClean="0"/>
              <a:t>The Name Game: </a:t>
            </a:r>
            <a:r>
              <a:rPr lang="en-US" dirty="0" smtClean="0"/>
              <a:t>(1) </a:t>
            </a:r>
            <a:r>
              <a:rPr lang="en-ZA" sz="1200" dirty="0" smtClean="0">
                <a:solidFill>
                  <a:srgbClr val="F9F9F9"/>
                </a:solidFill>
                <a:effectLst>
                  <a:glow rad="101600">
                    <a:prstClr val="black"/>
                  </a:glow>
                </a:effectLst>
                <a:latin typeface="Abadi MT Condensed Light" charset="0"/>
                <a:ea typeface="Abadi MT Condensed Light" charset="0"/>
                <a:cs typeface="Abadi MT Condensed Light" charset="0"/>
              </a:rPr>
              <a:t>Stand in a circle. (2) We’re going to pass the ball around. (3) When you are told to stop, say someone’s name. (4) If your name is called, you are out! (5) The last person standing wins! </a:t>
            </a:r>
          </a:p>
          <a:p>
            <a:endParaRPr lang="en-ZA" sz="120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lang="en-US" dirty="0" smtClean="0"/>
          </a:p>
          <a:p>
            <a:endParaRPr dirty="0"/>
          </a:p>
        </p:txBody>
      </p:sp>
    </p:spTree>
    <p:extLst>
      <p:ext uri="{BB962C8B-B14F-4D97-AF65-F5344CB8AC3E}">
        <p14:creationId xmlns:p14="http://schemas.microsoft.com/office/powerpoint/2010/main" val="27850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sz="1200" b="1" kern="1200" dirty="0" smtClean="0">
                <a:solidFill>
                  <a:schemeClr val="tx1"/>
                </a:solidFill>
                <a:effectLst/>
                <a:latin typeface="+mn-lt"/>
                <a:ea typeface="+mn-ea"/>
                <a:cs typeface="+mn-cs"/>
              </a:rPr>
              <a:t>The Numbers Game:</a:t>
            </a:r>
            <a:r>
              <a:rPr lang="en-US" sz="1200" kern="1200" dirty="0" smtClean="0">
                <a:solidFill>
                  <a:schemeClr val="tx1"/>
                </a:solidFill>
                <a:effectLst/>
                <a:latin typeface="+mn-lt"/>
                <a:ea typeface="+mn-ea"/>
                <a:cs typeface="+mn-cs"/>
              </a:rPr>
              <a:t> (1) Fill all the space in the room. (2) Each number from 1-7 represents an action. </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Walk on the spot, </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Sit on the floor, </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Lie on your back, </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Lie on your Stomach, </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Do not move, </a:t>
            </a:r>
            <a:r>
              <a:rPr lang="en-US" sz="1200" kern="1200" baseline="300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Run on the Spot, </a:t>
            </a:r>
            <a:r>
              <a:rPr lang="en-US" sz="1200" kern="1200" baseline="300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Kneel and pray!) (3) When a number is called, perform the corresponding action. (4) If you take too long, or do the wrong action, you are out. (5) The last person standing, wins!</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52298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nSpc>
                <a:spcPct val="80000"/>
              </a:lnSpc>
              <a:buNone/>
            </a:pPr>
            <a:r>
              <a:rPr lang="en-US" b="1" dirty="0" smtClean="0"/>
              <a:t>Video: </a:t>
            </a:r>
            <a:r>
              <a:rPr lang="en-US" dirty="0" smtClean="0"/>
              <a:t>Highlights </a:t>
            </a:r>
            <a:r>
              <a:rPr lang="en-US" baseline="0" dirty="0" smtClean="0"/>
              <a:t>from the third term of youth! (2017) </a:t>
            </a:r>
            <a:endParaRPr lang="en-ZA" sz="28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pPr marL="0" indent="0">
              <a:lnSpc>
                <a:spcPct val="80000"/>
              </a:lnSpc>
              <a:buFontTx/>
              <a:buNone/>
            </a:pPr>
            <a:endParaRPr lang="en-ZA" sz="12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endParaRPr dirty="0"/>
          </a:p>
        </p:txBody>
      </p:sp>
    </p:spTree>
    <p:extLst>
      <p:ext uri="{BB962C8B-B14F-4D97-AF65-F5344CB8AC3E}">
        <p14:creationId xmlns:p14="http://schemas.microsoft.com/office/powerpoint/2010/main" val="476298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nSpc>
                <a:spcPct val="80000"/>
              </a:lnSpc>
              <a:buNone/>
            </a:pPr>
            <a:r>
              <a:rPr lang="en-US" dirty="0" smtClean="0"/>
              <a:t>Video: Highlights </a:t>
            </a:r>
            <a:r>
              <a:rPr lang="en-US" baseline="0" dirty="0" smtClean="0"/>
              <a:t>from the third term of youth! (2017) </a:t>
            </a:r>
            <a:endParaRPr lang="en-ZA" sz="28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endParaRPr dirty="0"/>
          </a:p>
        </p:txBody>
      </p:sp>
    </p:spTree>
    <p:extLst>
      <p:ext uri="{BB962C8B-B14F-4D97-AF65-F5344CB8AC3E}">
        <p14:creationId xmlns:p14="http://schemas.microsoft.com/office/powerpoint/2010/main" val="2071022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lvl="0" indent="0">
              <a:buNone/>
            </a:pPr>
            <a:r>
              <a:rPr lang="en-ZA" sz="4000" dirty="0" smtClean="0">
                <a:solidFill>
                  <a:srgbClr val="F9F9F9"/>
                </a:solidFill>
                <a:effectLst>
                  <a:glow rad="101600">
                    <a:prstClr val="black"/>
                  </a:glow>
                </a:effectLst>
                <a:latin typeface="Abadi MT Condensed Light" charset="0"/>
                <a:ea typeface="Abadi MT Condensed Light" charset="0"/>
                <a:cs typeface="Abadi MT Condensed Light" charset="0"/>
              </a:rPr>
              <a:t>Small Group Interaction: (1) What has been your highlight from Youth this term? (2)  What do you think would make Friday Nights even better? (3) How have you grown spiritually this term?  (4) Pray for each other to have fun, safe, and relaxing Holidays! </a:t>
            </a:r>
          </a:p>
          <a:p>
            <a:pPr marL="0" indent="0">
              <a:lnSpc>
                <a:spcPct val="80000"/>
              </a:lnSpc>
              <a:buFontTx/>
              <a:buNone/>
            </a:pPr>
            <a:endParaRPr lang="en-ZA" sz="1200" dirty="0" smtClean="0">
              <a:solidFill>
                <a:srgbClr val="F9F9F9"/>
              </a:solidFill>
              <a:effectLst>
                <a:glow rad="101600">
                  <a:prstClr val="black"/>
                </a:glow>
              </a:effectLst>
              <a:latin typeface="Abadi MT Condensed Extra Bold" charset="0"/>
              <a:ea typeface="Abadi MT Condensed Extra Bold" charset="0"/>
              <a:cs typeface="Abadi MT Condensed Extra Bold" charset="0"/>
            </a:endParaRPr>
          </a:p>
          <a:p>
            <a:endParaRPr dirty="0"/>
          </a:p>
        </p:txBody>
      </p:sp>
    </p:spTree>
    <p:extLst>
      <p:ext uri="{BB962C8B-B14F-4D97-AF65-F5344CB8AC3E}">
        <p14:creationId xmlns:p14="http://schemas.microsoft.com/office/powerpoint/2010/main" val="294497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b="1" dirty="0"/>
              <a:t>Refreshments: </a:t>
            </a:r>
            <a:r>
              <a:rPr b="0" dirty="0"/>
              <a:t>It is time for refreshments</a:t>
            </a:r>
            <a:r>
              <a:rPr b="0" dirty="0" smtClean="0"/>
              <a:t>.</a:t>
            </a:r>
            <a:r>
              <a:rPr lang="en-US" b="0" dirty="0" smtClean="0"/>
              <a:t> Tonight</a:t>
            </a:r>
            <a:r>
              <a:rPr lang="en-US" b="0" baseline="0" dirty="0" smtClean="0"/>
              <a:t> we have Doughnuts and Milkshake!</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#Party Night!</a:t>
            </a: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79455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b="1" dirty="0" smtClean="0"/>
              <a:t>Announcements:</a:t>
            </a:r>
            <a:r>
              <a:rPr lang="en-US" b="1" baseline="0" dirty="0" smtClean="0"/>
              <a:t> </a:t>
            </a:r>
            <a:r>
              <a:rPr lang="en-US" dirty="0" smtClean="0"/>
              <a:t>Please </a:t>
            </a:r>
            <a:r>
              <a:rPr lang="en-US" dirty="0" smtClean="0"/>
              <a:t>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Like </a:t>
            </a:r>
            <a:r>
              <a:rPr lang="en-US" dirty="0" smtClean="0"/>
              <a:t>u</a:t>
            </a:r>
            <a:r>
              <a:rPr lang="en-US" baseline="0" dirty="0" smtClean="0"/>
              <a:t>s on Facebook to keep up to date with the latest news. </a:t>
            </a:r>
            <a:endParaRPr dirty="0"/>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43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Follow </a:t>
            </a:r>
            <a:r>
              <a:rPr lang="en-US" dirty="0" smtClean="0"/>
              <a:t>us on Instagram! @</a:t>
            </a:r>
            <a:r>
              <a:rPr lang="en-US" dirty="0" err="1" smtClean="0"/>
              <a:t>EncounterYouth_Rosebank</a:t>
            </a:r>
            <a:endParaRPr dirty="0"/>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53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Please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put your praise and requests in the box!</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76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Next </a:t>
            </a:r>
            <a:r>
              <a:rPr lang="en-US" sz="1200" b="0" i="0" u="none" strike="noStrike" cap="none" dirty="0" smtClean="0">
                <a:solidFill>
                  <a:schemeClr val="dk1"/>
                </a:solidFill>
                <a:latin typeface="Calibri"/>
                <a:ea typeface="Calibri"/>
                <a:cs typeface="Calibri"/>
                <a:sym typeface="Calibri"/>
              </a:rPr>
              <a:t>Term we</a:t>
            </a:r>
            <a:r>
              <a:rPr lang="en-US" sz="1200" b="0" i="0" u="none" strike="noStrike" cap="none" baseline="0" dirty="0" smtClean="0">
                <a:solidFill>
                  <a:schemeClr val="dk1"/>
                </a:solidFill>
                <a:latin typeface="Calibri"/>
                <a:ea typeface="Calibri"/>
                <a:cs typeface="Calibri"/>
                <a:sym typeface="Calibri"/>
              </a:rPr>
              <a:t> are doing the TV Series on Friday!</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50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mn-lt"/>
                <a:ea typeface="Calibri"/>
                <a:cs typeface="Calibri"/>
                <a:sym typeface="Calibri"/>
              </a:rPr>
              <a:t>Next Term we</a:t>
            </a:r>
            <a:r>
              <a:rPr lang="en-US" sz="1200" b="0" i="0" u="none" strike="noStrike" cap="none" baseline="0" dirty="0" smtClean="0">
                <a:solidFill>
                  <a:schemeClr val="dk1"/>
                </a:solidFill>
                <a:latin typeface="+mn-lt"/>
                <a:ea typeface="Calibri"/>
                <a:cs typeface="Calibri"/>
                <a:sym typeface="Calibri"/>
              </a:rPr>
              <a:t> are doing the TV Series on Friday!</a:t>
            </a: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531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457200" y="274637"/>
            <a:ext cx="82296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197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17/09/29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17/09/29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17/09/29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17/09/29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17/09/29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17/09/29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61607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8759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5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83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696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530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105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37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326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913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388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553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05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861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112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352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320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663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5782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42908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84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870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87561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887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186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627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499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59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661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3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106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753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00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8496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TotalTime>
  <Words>631</Words>
  <Application>Microsoft Macintosh PowerPoint</Application>
  <PresentationFormat>On-screen Show (4:3)</PresentationFormat>
  <Paragraphs>63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50</cp:revision>
  <dcterms:created xsi:type="dcterms:W3CDTF">2017-09-08T07:22:21Z</dcterms:created>
  <dcterms:modified xsi:type="dcterms:W3CDTF">2017-09-29T12:44:57Z</dcterms:modified>
</cp:coreProperties>
</file>