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75" r:id="rId9"/>
    <p:sldId id="277" r:id="rId10"/>
    <p:sldId id="280" r:id="rId11"/>
    <p:sldId id="284" r:id="rId12"/>
    <p:sldId id="288" r:id="rId13"/>
    <p:sldId id="289" r:id="rId14"/>
    <p:sldId id="290" r:id="rId15"/>
    <p:sldId id="292" r:id="rId16"/>
    <p:sldId id="293" r:id="rId17"/>
    <p:sldId id="294" r:id="rId18"/>
    <p:sldId id="296" r:id="rId19"/>
    <p:sldId id="297" r:id="rId20"/>
    <p:sldId id="298" r:id="rId21"/>
    <p:sldId id="299" r:id="rId22"/>
    <p:sldId id="300" r:id="rId23"/>
    <p:sldId id="301" r:id="rId24"/>
    <p:sldId id="303" r:id="rId25"/>
    <p:sldId id="304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7" r:id="rId35"/>
    <p:sldId id="318" r:id="rId36"/>
    <p:sldId id="319" r:id="rId37"/>
    <p:sldId id="321" r:id="rId38"/>
    <p:sldId id="322" r:id="rId39"/>
    <p:sldId id="323" r:id="rId40"/>
    <p:sldId id="324" r:id="rId41"/>
    <p:sldId id="325" r:id="rId42"/>
    <p:sldId id="327" r:id="rId43"/>
    <p:sldId id="328" r:id="rId44"/>
    <p:sldId id="331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349" r:id="rId61"/>
    <p:sldId id="350" r:id="rId62"/>
    <p:sldId id="351" r:id="rId63"/>
    <p:sldId id="35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0" d="100"/>
          <a:sy n="80" d="100"/>
        </p:scale>
        <p:origin x="-1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9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2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71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1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2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66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7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3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1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70553-AB25-324C-8222-FF07C374531F}" type="datetimeFigureOut">
              <a:rPr lang="en-US" smtClean="0"/>
              <a:t>17/09/30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48B43-E504-5047-891C-EDB25CE9F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5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_Slide01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3302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3310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3315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3317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3321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332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3325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3326a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3329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3330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3289b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3331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3332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333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333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3343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3344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3352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3360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3361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3362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3289c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3363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3363b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3363c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3364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3369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3370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3371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3373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3374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3381a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329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3381b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3382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3386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3388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3390b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Slide08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Slide09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Slide10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Slide11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Slide1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3290a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Slide13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Slide14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Slide15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Slide16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Slide17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Slide18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Slide19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Slide20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Slide21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Show/Slide2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3291a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Show/Slide23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Show/Slide24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Show/Slide25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Show/Slide2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3291b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3295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329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Slide01.jpg" descr="/Users/marktittley/Desktop/_Show/_Slide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51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02.jpg" descr="/Users/marktittley/Desktop/_Show/IMG_33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08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10.jpg" descr="/Users/marktittley/Desktop/_Show/IMG_33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15.jpg" descr="/Users/marktittley/Desktop/_Show/IMG_33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1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17.jpg" descr="/Users/marktittley/Desktop/_Show/IMG_33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21.jpg" descr="/Users/marktittley/Desktop/_Show/IMG_33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7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24.jpg" descr="/Users/marktittley/Desktop/_Show/IMG_33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00"/>
            <a:ext cx="9144000" cy="62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8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25.jpg" descr="/Users/marktittley/Desktop/_Show/IMG_33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07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26a.jpg" descr="/Users/marktittley/Desktop/_Show/IMG_3326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77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29.jpg" descr="/Users/marktittley/Desktop/_Show/IMG_33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6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30.jpg" descr="/Users/marktittley/Desktop/_Show/IMG_33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6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89b.jpg" descr="/Users/marktittley/Desktop/_Show/IMG_3289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4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31.jpg" descr="/Users/marktittley/Desktop/_Show/IMG_33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63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32.jpg" descr="/Users/marktittley/Desktop/_Show/IMG_33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87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33.jpg" descr="/Users/marktittley/Desktop/_Show/IMG_33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531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0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37.jpg" descr="/Users/marktittley/Desktop/_Show/IMG_33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8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43.jpg" descr="/Users/marktittley/Desktop/_Show/IMG_33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8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44.jpg" descr="/Users/marktittley/Desktop/_Show/IMG_33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52.jpg" descr="/Users/marktittley/Desktop/_Show/IMG_33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3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1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0.jpg" descr="/Users/marktittley/Desktop/_Show/IMG_33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2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5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1.jpg" descr="/Users/marktittley/Desktop/_Show/IMG_33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752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2.jpg" descr="/Users/marktittley/Desktop/_Show/IMG_33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89c.jpg" descr="/Users/marktittley/Desktop/_Show/IMG_3289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2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3.jpg" descr="/Users/marktittley/Desktop/_Show/IMG_33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8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3b.jpg" descr="/Users/marktittley/Desktop/_Show/IMG_3363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617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3c.jpg" descr="/Users/marktittley/Desktop/_Show/IMG_3363c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7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4.jpg" descr="/Users/marktittley/Desktop/_Show/IMG_33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3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69.jpg" descr="/Users/marktittley/Desktop/_Show/IMG_33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7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70.jpg" descr="/Users/marktittley/Desktop/_Show/IMG_33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43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71.jpg" descr="/Users/marktittley/Desktop/_Show/IMG_33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5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73.jpg" descr="/Users/marktittley/Desktop/_Show/IMG_33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5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74.jpg" descr="/Users/marktittley/Desktop/_Show/IMG_33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3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81a.jpg" descr="/Users/marktittley/Desktop/_Show/IMG_338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9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0.jpg" descr="/Users/marktittley/Desktop/_Show/IMG_3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1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81b.jpg" descr="/Users/marktittley/Desktop/_Show/IMG_338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8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82.jpg" descr="/Users/marktittley/Desktop/_Show/IMG_33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86.jpg" descr="/Users/marktittley/Desktop/_Show/IMG_33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4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88.jpg" descr="/Users/marktittley/Desktop/_Show/IMG_33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10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0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390b.jpg" descr="/Users/marktittley/Desktop/_Show/IMG_339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7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8.jpg" descr="/Users/marktittley/Desktop/_Show/Slide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09.jpg" descr="/Users/marktittley/Desktop/_Show/Slide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0.jpg" descr="/Users/marktittley/Desktop/_Show/Slide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3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1.jpg" descr="/Users/marktittley/Desktop/_Show/Slide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2.jpg" descr="/Users/marktittley/Desktop/_Show/Slide1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3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0a.jpg" descr="/Users/marktittley/Desktop/_Show/IMG_3290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9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3.jpg" descr="/Users/marktittley/Desktop/_Show/Slide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1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4.jpg" descr="/Users/marktittley/Desktop/_Show/Slide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5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5.jpg" descr="/Users/marktittley/Desktop/_Show/Slide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5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6.jpg" descr="/Users/marktittley/Desktop/_Show/Slide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3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7.jpg" descr="/Users/marktittley/Desktop/_Show/Slide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8.jpg" descr="/Users/marktittley/Desktop/_Show/Slide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9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19.jpg" descr="/Users/marktittley/Desktop/_Show/Slide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0.jpg" descr="/Users/marktittley/Desktop/_Show/Slide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1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1.jpg" descr="/Users/marktittley/Desktop/_Show/Slide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2.jpg" descr="/Users/marktittley/Desktop/_Show/Slide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73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1a.jpg" descr="/Users/marktittley/Desktop/_Show/IMG_3291a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8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3.jpg" descr="/Users/marktittley/Desktop/_Show/Slide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1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4.jpg" descr="/Users/marktittley/Desktop/_Show/Slide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28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5.jpg" descr="/Users/marktittley/Desktop/_Show/Slide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5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6.jpg" descr="/Users/marktittley/Desktop/_Show/Slide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5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1b.jpg" descr="/Users/marktittley/Desktop/_Show/IMG_3291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914400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9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5.jpg" descr="/Users/marktittley/Desktop/_Show/IMG_32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6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89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3299.jpg" descr="/Users/marktittley/Desktop/_Show/IMG_32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xmlns:p14="http://schemas.microsoft.com/office/powerpoint/2010/main" spd="slow" advClick="0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On-screen Show (4:3)</PresentationFormat>
  <Paragraphs>0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2017-09-30T07:55:12Z</dcterms:created>
  <dcterms:modified xsi:type="dcterms:W3CDTF">2017-09-30T08:00:00Z</dcterms:modified>
</cp:coreProperties>
</file>