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5" r:id="rId7"/>
    <p:sldId id="267" r:id="rId8"/>
    <p:sldId id="269" r:id="rId9"/>
    <p:sldId id="270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3" r:id="rId28"/>
    <p:sldId id="294" r:id="rId29"/>
    <p:sldId id="295" r:id="rId30"/>
    <p:sldId id="297" r:id="rId31"/>
    <p:sldId id="298" r:id="rId32"/>
    <p:sldId id="300" r:id="rId33"/>
    <p:sldId id="302" r:id="rId34"/>
    <p:sldId id="303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83" d="100"/>
          <a:sy n="83" d="100"/>
        </p:scale>
        <p:origin x="-14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2DFC5-2D50-4042-82B7-86B924FF32D8}" type="datetimeFigureOut">
              <a:rPr lang="en-US" smtClean="0"/>
              <a:t>16/12/03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50B8-FE2C-984F-9E6C-74D299047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11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2DFC5-2D50-4042-82B7-86B924FF32D8}" type="datetimeFigureOut">
              <a:rPr lang="en-US" smtClean="0"/>
              <a:t>16/12/03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50B8-FE2C-984F-9E6C-74D299047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38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2DFC5-2D50-4042-82B7-86B924FF32D8}" type="datetimeFigureOut">
              <a:rPr lang="en-US" smtClean="0"/>
              <a:t>16/12/03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50B8-FE2C-984F-9E6C-74D299047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618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2DFC5-2D50-4042-82B7-86B924FF32D8}" type="datetimeFigureOut">
              <a:rPr lang="en-US" smtClean="0"/>
              <a:t>16/12/03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50B8-FE2C-984F-9E6C-74D299047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75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2DFC5-2D50-4042-82B7-86B924FF32D8}" type="datetimeFigureOut">
              <a:rPr lang="en-US" smtClean="0"/>
              <a:t>16/12/03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50B8-FE2C-984F-9E6C-74D299047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1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2DFC5-2D50-4042-82B7-86B924FF32D8}" type="datetimeFigureOut">
              <a:rPr lang="en-US" smtClean="0"/>
              <a:t>16/12/03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50B8-FE2C-984F-9E6C-74D299047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747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2DFC5-2D50-4042-82B7-86B924FF32D8}" type="datetimeFigureOut">
              <a:rPr lang="en-US" smtClean="0"/>
              <a:t>16/12/03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50B8-FE2C-984F-9E6C-74D299047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99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2DFC5-2D50-4042-82B7-86B924FF32D8}" type="datetimeFigureOut">
              <a:rPr lang="en-US" smtClean="0"/>
              <a:t>16/12/03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50B8-FE2C-984F-9E6C-74D299047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18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2DFC5-2D50-4042-82B7-86B924FF32D8}" type="datetimeFigureOut">
              <a:rPr lang="en-US" smtClean="0"/>
              <a:t>16/12/03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50B8-FE2C-984F-9E6C-74D299047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468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2DFC5-2D50-4042-82B7-86B924FF32D8}" type="datetimeFigureOut">
              <a:rPr lang="en-US" smtClean="0"/>
              <a:t>16/12/03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50B8-FE2C-984F-9E6C-74D299047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70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2DFC5-2D50-4042-82B7-86B924FF32D8}" type="datetimeFigureOut">
              <a:rPr lang="en-US" smtClean="0"/>
              <a:t>16/12/03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250B8-FE2C-984F-9E6C-74D299047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84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2DFC5-2D50-4042-82B7-86B924FF32D8}" type="datetimeFigureOut">
              <a:rPr lang="en-US" smtClean="0"/>
              <a:t>16/12/03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250B8-FE2C-984F-9E6C-74D299047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45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file://localhost/Users/marktittley/Desktop/_Facebook/IMG_7877.jp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Facebook/IMG_7912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Facebook/IMG_7913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Facebook/IMG_7914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Facebook/IMG_7918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Facebook/IMG_7924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Facebook/IMG_7927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Facebook/IMG_7934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Facebook/IMG_7940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Facebook/IMG_7943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Facebook/IMG_7944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Facebook/IMG_7884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Facebook/IMG_7951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Facebook/IMG_7956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Facebook/IMG_7957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Facebook/IMG_7958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Facebook/IMG_7959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Facebook/IMG_7960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Facebook/IMG_7961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Facebook/IMG_7963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Facebook/IMG_7963b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Facebook/IMG_7964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Facebook/IMG_7888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Facebook/IMG_7966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Facebook/IMG_7970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Facebook/IMG_7972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Facebook/IMG_7975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Facebook/IMG_9722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Facebook/IMG_7893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Facebook/IMG_7894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Facebook/IMG_7899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Facebook/IMG_7902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Facebook/IMG_7905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Facebook/IMG_7907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877.jpg" descr="/Users/marktittley/Desktop/_Facebook/IMG_787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36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912.jpg" descr="/Users/marktittley/Desktop/_Facebook/IMG_791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69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913.jpg" descr="/Users/marktittley/Desktop/_Facebook/IMG_791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45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914.jpg" descr="/Users/marktittley/Desktop/_Facebook/IMG_791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45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918.jpg" descr="/Users/marktittley/Desktop/_Facebook/IMG_791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55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924.jpg" descr="/Users/marktittley/Desktop/_Facebook/IMG_792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07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927.jpg" descr="/Users/marktittley/Desktop/_Facebook/IMG_792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070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934.jpg" descr="/Users/marktittley/Desktop/_Facebook/IMG_793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64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940.jpg" descr="/Users/marktittley/Desktop/_Facebook/IMG_794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86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943.jpg" descr="/Users/marktittley/Desktop/_Facebook/IMG_794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66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944.jpg" descr="/Users/marktittley/Desktop/_Facebook/IMG_794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633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884.jpg" descr="/Users/marktittley/Desktop/_Facebook/IMG_788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07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951.jpg" descr="/Users/marktittley/Desktop/_Facebook/IMG_795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81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956.jpg" descr="/Users/marktittley/Desktop/_Facebook/IMG_795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56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957.jpg" descr="/Users/marktittley/Desktop/_Facebook/IMG_795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440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958.jpg" descr="/Users/marktittley/Desktop/_Facebook/IMG_795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20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959.jpg" descr="/Users/marktittley/Desktop/_Facebook/IMG_795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6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960.jpg" descr="/Users/marktittley/Desktop/_Facebook/IMG_796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86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961.jpg" descr="/Users/marktittley/Desktop/_Facebook/IMG_796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2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963.jpg" descr="/Users/marktittley/Desktop/_Facebook/IMG_796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93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963b.jpg" descr="/Users/marktittley/Desktop/_Facebook/IMG_7963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78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964.jpg" descr="/Users/marktittley/Desktop/_Facebook/IMG_796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93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888.jpg" descr="/Users/marktittley/Desktop/_Facebook/IMG_788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79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966.jpg" descr="/Users/marktittley/Desktop/_Facebook/IMG_796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27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970.jpg" descr="/Users/marktittley/Desktop/_Facebook/IMG_797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28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972.jpg" descr="/Users/marktittley/Desktop/_Facebook/IMG_797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65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975.jpg" descr="/Users/marktittley/Desktop/_Facebook/IMG_797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722.jpg" descr="/Users/marktittley/Desktop/_Facebook/IMG_972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97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893.jpg" descr="/Users/marktittley/Desktop/_Facebook/IMG_789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56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894.jpg" descr="/Users/marktittley/Desktop/_Facebook/IMG_789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50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899.jpg" descr="/Users/marktittley/Desktop/_Facebook/IMG_789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70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902.jpg" descr="/Users/marktittley/Desktop/_Facebook/IMG_790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82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905.jpg" descr="/Users/marktittley/Desktop/_Facebook/IMG_790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12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907.jpg" descr="/Users/marktittley/Desktop/_Facebook/IMG_790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098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On-screen Show (4:3)</PresentationFormat>
  <Paragraphs>0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2</cp:revision>
  <dcterms:created xsi:type="dcterms:W3CDTF">2016-12-03T05:47:31Z</dcterms:created>
  <dcterms:modified xsi:type="dcterms:W3CDTF">2016-12-03T05:50:24Z</dcterms:modified>
</cp:coreProperties>
</file>