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82" r:id="rId2"/>
    <p:sldId id="461" r:id="rId3"/>
    <p:sldId id="583" r:id="rId4"/>
    <p:sldId id="504" r:id="rId5"/>
    <p:sldId id="544" r:id="rId6"/>
    <p:sldId id="596" r:id="rId7"/>
    <p:sldId id="598" r:id="rId8"/>
    <p:sldId id="581" r:id="rId9"/>
    <p:sldId id="595" r:id="rId10"/>
    <p:sldId id="597" r:id="rId11"/>
    <p:sldId id="561" r:id="rId12"/>
    <p:sldId id="591" r:id="rId13"/>
    <p:sldId id="590" r:id="rId14"/>
    <p:sldId id="589" r:id="rId15"/>
    <p:sldId id="593" r:id="rId16"/>
    <p:sldId id="587" r:id="rId17"/>
    <p:sldId id="586" r:id="rId18"/>
    <p:sldId id="592" r:id="rId19"/>
    <p:sldId id="594" r:id="rId20"/>
    <p:sldId id="479" r:id="rId21"/>
    <p:sldId id="582" r:id="rId22"/>
    <p:sldId id="316" r:id="rId23"/>
    <p:sldId id="50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802"/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9" autoAdjust="0"/>
    <p:restoredTop sz="81494" autoAdjust="0"/>
  </p:normalViewPr>
  <p:slideViewPr>
    <p:cSldViewPr snapToGrid="0" snapToObjects="1" showGuides="1">
      <p:cViewPr varScale="1">
        <p:scale>
          <a:sx n="76" d="100"/>
          <a:sy n="76" d="100"/>
        </p:scale>
        <p:origin x="-320" y="-96"/>
      </p:cViewPr>
      <p:guideLst>
        <p:guide orient="horz" pos="2164"/>
        <p:guide orient="horz" pos="4187"/>
        <p:guide pos="54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week is our Clash of Clans 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</a:t>
            </a:r>
            <a:r>
              <a:rPr lang="en-US" dirty="0" smtClean="0"/>
              <a:t>Clash of Clans Live Action Movie Trailer Commercial. Get it on YouTube at: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=CaObO42bjiI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GET into </a:t>
            </a:r>
            <a:r>
              <a:rPr lang="en-US" dirty="0" smtClean="0"/>
              <a:t>CLANS: </a:t>
            </a:r>
            <a:r>
              <a:rPr lang="en-US" dirty="0" smtClean="0"/>
              <a:t>We are going to divide into 4 Clans.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NAME the </a:t>
            </a:r>
            <a:r>
              <a:rPr lang="en-US" dirty="0" smtClean="0"/>
              <a:t>CLAN:</a:t>
            </a:r>
            <a:r>
              <a:rPr lang="en-US" baseline="0" dirty="0" smtClean="0"/>
              <a:t> </a:t>
            </a:r>
            <a:r>
              <a:rPr lang="en-US" dirty="0" smtClean="0"/>
              <a:t>Each </a:t>
            </a:r>
            <a:r>
              <a:rPr lang="en-US" dirty="0" smtClean="0"/>
              <a:t>team has 2 minutes to come up with a name for their Clan which will be judged for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 the </a:t>
            </a:r>
            <a:r>
              <a:rPr lang="en-US" dirty="0" smtClean="0"/>
              <a:t>CRY: </a:t>
            </a:r>
            <a:r>
              <a:rPr lang="en-US" dirty="0" smtClean="0"/>
              <a:t>Each team has 3 minutes to create a war cry for their Clan that will be judged by our judges for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BUILD the </a:t>
            </a:r>
            <a:r>
              <a:rPr lang="en-US" dirty="0" smtClean="0"/>
              <a:t>FORT:</a:t>
            </a:r>
            <a:r>
              <a:rPr lang="en-US" baseline="0" dirty="0" smtClean="0"/>
              <a:t> </a:t>
            </a:r>
            <a:r>
              <a:rPr lang="en-US" baseline="0" dirty="0" smtClean="0"/>
              <a:t>Your Clan has 3 minutes to build a fort on a table out of boxes.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SMASH the </a:t>
            </a:r>
            <a:r>
              <a:rPr lang="en-US" dirty="0" smtClean="0"/>
              <a:t>FORT:</a:t>
            </a:r>
            <a:r>
              <a:rPr lang="en-US" baseline="0" dirty="0" smtClean="0"/>
              <a:t> </a:t>
            </a:r>
            <a:r>
              <a:rPr lang="en-US" baseline="0" dirty="0" smtClean="0"/>
              <a:t>Each clan sends 3 people to each throw 1 ball at any of the other three teams forts. Each box left on the table will win a point for the Clan.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ROLL the </a:t>
            </a:r>
            <a:r>
              <a:rPr lang="en-US" dirty="0" smtClean="0"/>
              <a:t>DICE:</a:t>
            </a:r>
            <a:r>
              <a:rPr lang="en-US" baseline="0" dirty="0" smtClean="0"/>
              <a:t> </a:t>
            </a:r>
            <a:r>
              <a:rPr lang="en-US" dirty="0" smtClean="0"/>
              <a:t>There </a:t>
            </a:r>
            <a:r>
              <a:rPr lang="en-US" dirty="0" smtClean="0"/>
              <a:t>will be three rounds where each team will roll the pair of dice and you will score points depending on what you roll in each 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DODGE the </a:t>
            </a:r>
            <a:r>
              <a:rPr lang="en-US" dirty="0" smtClean="0"/>
              <a:t>BALL: </a:t>
            </a:r>
            <a:r>
              <a:rPr lang="en-US" dirty="0" smtClean="0"/>
              <a:t>Teams will battle each other at</a:t>
            </a:r>
            <a:r>
              <a:rPr lang="en-US" baseline="0" dirty="0" smtClean="0"/>
              <a:t> Dodge Ball and will win a point for each team member that is still alive at the end of 3 minutes.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SCORE the GOAL: A game of netball where the goal is a person standing on a chair to catch the ball. We could have four or five people on a team. You will play for 3 minutes and you will win a point for each goal that you score in that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CHECK the SCORES: Teams will be rewarded depending</a:t>
            </a:r>
            <a:r>
              <a:rPr lang="en-US" baseline="0" dirty="0" smtClean="0"/>
              <a:t> on the points they have earned during the night.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Escape Friday.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GROUPS.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the small group questions: (1)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What were your clan’s strengths/weaknesses? (2) What did your clan have to do to conquer? (3) How do we become part of God’s clan?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God chose to save us through Jesus. Christ died for us so that we can live with him forever.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 Thessalonians 5:9-10). To all who believe and accept him, he gives the right to become children of God. (John 1:12). (4) Pray for each other to find their place in God’s clan.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ANNOUNCEMENT: </a:t>
            </a:r>
            <a:r>
              <a:rPr lang="en-US" dirty="0" smtClean="0"/>
              <a:t>Next </a:t>
            </a:r>
            <a:r>
              <a:rPr lang="en-US" dirty="0" smtClean="0"/>
              <a:t>Friday night is our Breakout Party as we end Term 1 on a high note.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Refreshments are served.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ANNOUNCEMENT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dirty="0" smtClean="0"/>
              <a:t>Next </a:t>
            </a:r>
            <a:r>
              <a:rPr lang="en-US" dirty="0" smtClean="0"/>
              <a:t>Friday night is our Breakout </a:t>
            </a:r>
            <a:r>
              <a:rPr lang="en-US" dirty="0" smtClean="0"/>
              <a:t>Party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1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ANNOUNCEMENT: </a:t>
            </a:r>
            <a:r>
              <a:rPr lang="en-US" dirty="0" smtClean="0"/>
              <a:t>On </a:t>
            </a:r>
            <a:r>
              <a:rPr lang="en-US" dirty="0" smtClean="0"/>
              <a:t>Sunday morning in our Breakout Series we are dealing with Religion.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ANNOUNCEMENT: </a:t>
            </a:r>
            <a:r>
              <a:rPr lang="en-US" dirty="0" smtClean="0"/>
              <a:t>Next </a:t>
            </a:r>
            <a:r>
              <a:rPr lang="en-US" dirty="0" smtClean="0"/>
              <a:t>Friday night is our Breakout Party as we end Term 1 on a high note.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Tonight is our</a:t>
            </a:r>
            <a:r>
              <a:rPr lang="en-US" baseline="0" dirty="0" smtClean="0"/>
              <a:t> Clash of Clans Night.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trailer from the Clash of Clans video game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</a:t>
            </a:r>
            <a:r>
              <a:rPr lang="en-US" dirty="0" smtClean="0"/>
              <a:t>Clash Of Clans - Official TV Commercial! HD. Get it on YouTube at:</a:t>
            </a:r>
            <a:r>
              <a:rPr lang="en-US" baseline="0" dirty="0" smtClean="0"/>
              <a:t>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=ksK5DaYNts4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newcomers and regulars.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going to watch a Clash of Clans Live Action Movie Trailer.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16/03/11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7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6804</TotalTime>
  <Words>580</Words>
  <Application>Microsoft Macintosh PowerPoint</Application>
  <PresentationFormat>On-screen Show (4:3)</PresentationFormat>
  <Paragraphs>46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353</cp:revision>
  <dcterms:created xsi:type="dcterms:W3CDTF">2015-09-10T12:52:54Z</dcterms:created>
  <dcterms:modified xsi:type="dcterms:W3CDTF">2016-03-11T06:31:16Z</dcterms:modified>
</cp:coreProperties>
</file>