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2" r:id="rId12"/>
    <p:sldId id="274" r:id="rId13"/>
    <p:sldId id="275" r:id="rId14"/>
    <p:sldId id="276" r:id="rId15"/>
    <p:sldId id="278" r:id="rId16"/>
    <p:sldId id="279" r:id="rId17"/>
    <p:sldId id="280" r:id="rId18"/>
    <p:sldId id="284" r:id="rId19"/>
    <p:sldId id="286" r:id="rId20"/>
    <p:sldId id="290" r:id="rId21"/>
    <p:sldId id="293" r:id="rId22"/>
    <p:sldId id="294" r:id="rId23"/>
    <p:sldId id="298" r:id="rId24"/>
    <p:sldId id="300" r:id="rId25"/>
    <p:sldId id="303" r:id="rId26"/>
    <p:sldId id="305" r:id="rId27"/>
    <p:sldId id="306" r:id="rId28"/>
    <p:sldId id="307" r:id="rId29"/>
    <p:sldId id="310" r:id="rId30"/>
    <p:sldId id="311" r:id="rId31"/>
    <p:sldId id="312" r:id="rId32"/>
    <p:sldId id="314" r:id="rId33"/>
    <p:sldId id="317" r:id="rId34"/>
    <p:sldId id="318" r:id="rId35"/>
    <p:sldId id="320" r:id="rId36"/>
    <p:sldId id="323" r:id="rId37"/>
    <p:sldId id="325" r:id="rId38"/>
    <p:sldId id="327" r:id="rId39"/>
    <p:sldId id="332" r:id="rId40"/>
    <p:sldId id="333" r:id="rId41"/>
    <p:sldId id="337" r:id="rId42"/>
    <p:sldId id="338" r:id="rId43"/>
    <p:sldId id="339" r:id="rId44"/>
    <p:sldId id="340" r:id="rId45"/>
    <p:sldId id="341" r:id="rId46"/>
    <p:sldId id="342" r:id="rId47"/>
    <p:sldId id="344" r:id="rId48"/>
    <p:sldId id="345" r:id="rId49"/>
    <p:sldId id="346" r:id="rId50"/>
    <p:sldId id="347" r:id="rId51"/>
    <p:sldId id="349" r:id="rId52"/>
    <p:sldId id="351" r:id="rId53"/>
    <p:sldId id="352" r:id="rId54"/>
    <p:sldId id="354" r:id="rId55"/>
    <p:sldId id="353" r:id="rId56"/>
    <p:sldId id="359" r:id="rId57"/>
    <p:sldId id="356" r:id="rId58"/>
    <p:sldId id="362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0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32126-D017-D64D-B810-19E56E97017D}" type="datetimeFigureOut">
              <a:rPr lang="en-US" smtClean="0"/>
              <a:t>16/03/12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C3EEB-7D5B-464B-8650-9FBD41D0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7627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7642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7646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7647b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7648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7649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7651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7652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7654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7658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7663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7628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766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7674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7675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7677b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7679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7689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7694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7698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7700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7705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7630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7707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7709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7711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7717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7718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7724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7729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7735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7738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7747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7636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7749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7756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7759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7760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7761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7762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7763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7765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7766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7767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7637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7776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7791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7792a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7792c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7810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7638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7639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7639b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764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27.jpg" descr="/Users/marktittley/Desktop/_Show/IMG_76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8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2.jpg" descr="/Users/marktittley/Desktop/_Show/IMG_76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5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6.jpg" descr="/Users/marktittley/Desktop/_Show/IMG_76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7b.jpg" descr="/Users/marktittley/Desktop/_Show/IMG_7647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8.jpg" descr="/Users/marktittley/Desktop/_Show/IMG_76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9.jpg" descr="/Users/marktittley/Desktop/_Show/IMG_76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2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1.jpg" descr="/Users/marktittley/Desktop/_Show/IMG_76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2.jpg" descr="/Users/marktittley/Desktop/_Show/IMG_76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4.jpg" descr="/Users/marktittley/Desktop/_Show/IMG_76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8.jpg" descr="/Users/marktittley/Desktop/_Show/IMG_76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2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3.jpg" descr="/Users/marktittley/Desktop/_Show/IMG_76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28.jpg" descr="/Users/marktittley/Desktop/_Show/IMG_76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8.jpg" descr="/Users/marktittley/Desktop/_Show/IMG_76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74.jpg" descr="/Users/marktittley/Desktop/_Show/IMG_76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75.jpg" descr="/Users/marktittley/Desktop/_Show/IMG_76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77b.jpg" descr="/Users/marktittley/Desktop/_Show/IMG_7677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79.jpg" descr="/Users/marktittley/Desktop/_Show/IMG_76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89.jpg" descr="/Users/marktittley/Desktop/_Show/IMG_76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94.jpg" descr="/Users/marktittley/Desktop/_Show/IMG_76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98.jpg" descr="/Users/marktittley/Desktop/_Show/IMG_76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3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00.jpg" descr="/Users/marktittley/Desktop/_Show/IMG_77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05.jpg" descr="/Users/marktittley/Desktop/_Show/IMG_77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5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30.jpg" descr="/Users/marktittley/Desktop/_Show/IMG_76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07.jpg" descr="/Users/marktittley/Desktop/_Show/IMG_77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09.jpg" descr="/Users/marktittley/Desktop/_Show/IMG_77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11.jpg" descr="/Users/marktittley/Desktop/_Show/IMG_77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8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17.jpg" descr="/Users/marktittley/Desktop/_Show/IMG_77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18.jpg" descr="/Users/marktittley/Desktop/_Show/IMG_77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24.jpg" descr="/Users/marktittley/Desktop/_Show/IMG_77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60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29.jpg" descr="/Users/marktittley/Desktop/_Show/IMG_77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8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35.jpg" descr="/Users/marktittley/Desktop/_Show/IMG_77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38.jpg" descr="/Users/marktittley/Desktop/_Show/IMG_77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47.jpg" descr="/Users/marktittley/Desktop/_Show/IMG_77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36.jpg" descr="/Users/marktittley/Desktop/_Show/IMG_76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49.jpg" descr="/Users/marktittley/Desktop/_Show/IMG_77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56.jpg" descr="/Users/marktittley/Desktop/_Show/IMG_77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59.jpg" descr="/Users/marktittley/Desktop/_Show/IMG_77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60.jpg" descr="/Users/marktittley/Desktop/_Show/IMG_77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61.jpg" descr="/Users/marktittley/Desktop/_Show/IMG_77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5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62.jpg" descr="/Users/marktittley/Desktop/_Show/IMG_77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63.jpg" descr="/Users/marktittley/Desktop/_Show/IMG_77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65.jpg" descr="/Users/marktittley/Desktop/_Show/IMG_77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66.jpg" descr="/Users/marktittley/Desktop/_Show/IMG_77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67.jpg" descr="/Users/marktittley/Desktop/_Show/IMG_77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3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37.jpg" descr="/Users/marktittley/Desktop/_Show/IMG_76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76.jpg" descr="/Users/marktittley/Desktop/_Show/IMG_77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91.jpg" descr="/Users/marktittley/Desktop/_Show/IMG_77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92a.jpg" descr="/Users/marktittley/Desktop/_Show/IMG_7792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92c.jpg" descr="/Users/marktittley/Desktop/_Show/IMG_7792c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r="4633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4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10.jpg" descr="/Users/marktittley/Desktop/_Show/IMG_781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r="785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38.jpg" descr="/Users/marktittley/Desktop/_Show/IMG_76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5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39.jpg" descr="/Users/marktittley/Desktop/_Show/IMG_76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39b.jpg" descr="/Users/marktittley/Desktop/_Show/IMG_7639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0.jpg" descr="/Users/marktittley/Desktop/_Show/IMG_76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Macintosh PowerPoint</Application>
  <PresentationFormat>On-screen Show (4:3)</PresentationFormat>
  <Paragraphs>0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5</cp:revision>
  <dcterms:created xsi:type="dcterms:W3CDTF">2016-03-12T08:22:43Z</dcterms:created>
  <dcterms:modified xsi:type="dcterms:W3CDTF">2016-03-12T09:11:08Z</dcterms:modified>
</cp:coreProperties>
</file>