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586" r:id="rId2"/>
    <p:sldId id="590" r:id="rId3"/>
    <p:sldId id="591" r:id="rId4"/>
    <p:sldId id="603" r:id="rId5"/>
    <p:sldId id="605" r:id="rId6"/>
    <p:sldId id="604" r:id="rId7"/>
    <p:sldId id="607" r:id="rId8"/>
    <p:sldId id="612" r:id="rId9"/>
    <p:sldId id="608" r:id="rId10"/>
    <p:sldId id="609" r:id="rId11"/>
    <p:sldId id="610" r:id="rId12"/>
    <p:sldId id="611" r:id="rId13"/>
    <p:sldId id="595" r:id="rId14"/>
    <p:sldId id="593" r:id="rId15"/>
    <p:sldId id="594" r:id="rId16"/>
    <p:sldId id="599" r:id="rId17"/>
    <p:sldId id="602" r:id="rId18"/>
    <p:sldId id="613" r:id="rId19"/>
    <p:sldId id="614" r:id="rId20"/>
    <p:sldId id="615" r:id="rId21"/>
    <p:sldId id="600" r:id="rId22"/>
    <p:sldId id="616" r:id="rId23"/>
    <p:sldId id="598" r:id="rId24"/>
    <p:sldId id="601" r:id="rId25"/>
    <p:sldId id="383" r:id="rId26"/>
    <p:sldId id="299" r:id="rId27"/>
    <p:sldId id="588" r:id="rId28"/>
  </p:sldIdLst>
  <p:sldSz cx="9144000" cy="6858000" type="screen4x3"/>
  <p:notesSz cx="6858000" cy="9144000"/>
  <p:defaultTextStyle>
    <a:defPPr>
      <a:defRPr lang="en-US"/>
    </a:defPPr>
    <a:lvl1pPr marL="0" algn="l" defTabSz="457145" rtl="0" eaLnBrk="1" latinLnBrk="0" hangingPunct="1">
      <a:defRPr sz="1800" kern="1200">
        <a:solidFill>
          <a:schemeClr val="tx1"/>
        </a:solidFill>
        <a:latin typeface="+mn-lt"/>
        <a:ea typeface="+mn-ea"/>
        <a:cs typeface="+mn-cs"/>
      </a:defRPr>
    </a:lvl1pPr>
    <a:lvl2pPr marL="457145" algn="l" defTabSz="457145" rtl="0" eaLnBrk="1" latinLnBrk="0" hangingPunct="1">
      <a:defRPr sz="1800" kern="1200">
        <a:solidFill>
          <a:schemeClr val="tx1"/>
        </a:solidFill>
        <a:latin typeface="+mn-lt"/>
        <a:ea typeface="+mn-ea"/>
        <a:cs typeface="+mn-cs"/>
      </a:defRPr>
    </a:lvl2pPr>
    <a:lvl3pPr marL="914290" algn="l" defTabSz="457145" rtl="0" eaLnBrk="1" latinLnBrk="0" hangingPunct="1">
      <a:defRPr sz="1800" kern="1200">
        <a:solidFill>
          <a:schemeClr val="tx1"/>
        </a:solidFill>
        <a:latin typeface="+mn-lt"/>
        <a:ea typeface="+mn-ea"/>
        <a:cs typeface="+mn-cs"/>
      </a:defRPr>
    </a:lvl3pPr>
    <a:lvl4pPr marL="1371435" algn="l" defTabSz="457145" rtl="0" eaLnBrk="1" latinLnBrk="0" hangingPunct="1">
      <a:defRPr sz="1800" kern="1200">
        <a:solidFill>
          <a:schemeClr val="tx1"/>
        </a:solidFill>
        <a:latin typeface="+mn-lt"/>
        <a:ea typeface="+mn-ea"/>
        <a:cs typeface="+mn-cs"/>
      </a:defRPr>
    </a:lvl4pPr>
    <a:lvl5pPr marL="1828581" algn="l" defTabSz="457145" rtl="0" eaLnBrk="1" latinLnBrk="0" hangingPunct="1">
      <a:defRPr sz="1800" kern="1200">
        <a:solidFill>
          <a:schemeClr val="tx1"/>
        </a:solidFill>
        <a:latin typeface="+mn-lt"/>
        <a:ea typeface="+mn-ea"/>
        <a:cs typeface="+mn-cs"/>
      </a:defRPr>
    </a:lvl5pPr>
    <a:lvl6pPr marL="2285726" algn="l" defTabSz="457145" rtl="0" eaLnBrk="1" latinLnBrk="0" hangingPunct="1">
      <a:defRPr sz="1800" kern="1200">
        <a:solidFill>
          <a:schemeClr val="tx1"/>
        </a:solidFill>
        <a:latin typeface="+mn-lt"/>
        <a:ea typeface="+mn-ea"/>
        <a:cs typeface="+mn-cs"/>
      </a:defRPr>
    </a:lvl6pPr>
    <a:lvl7pPr marL="2742871" algn="l" defTabSz="457145" rtl="0" eaLnBrk="1" latinLnBrk="0" hangingPunct="1">
      <a:defRPr sz="1800" kern="1200">
        <a:solidFill>
          <a:schemeClr val="tx1"/>
        </a:solidFill>
        <a:latin typeface="+mn-lt"/>
        <a:ea typeface="+mn-ea"/>
        <a:cs typeface="+mn-cs"/>
      </a:defRPr>
    </a:lvl7pPr>
    <a:lvl8pPr marL="3200016" algn="l" defTabSz="457145" rtl="0" eaLnBrk="1" latinLnBrk="0" hangingPunct="1">
      <a:defRPr sz="1800" kern="1200">
        <a:solidFill>
          <a:schemeClr val="tx1"/>
        </a:solidFill>
        <a:latin typeface="+mn-lt"/>
        <a:ea typeface="+mn-ea"/>
        <a:cs typeface="+mn-cs"/>
      </a:defRPr>
    </a:lvl8pPr>
    <a:lvl9pPr marL="3657161" algn="l" defTabSz="45714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EC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2" autoAdjust="0"/>
    <p:restoredTop sz="86630" autoAdjust="0"/>
  </p:normalViewPr>
  <p:slideViewPr>
    <p:cSldViewPr snapToGrid="0" snapToObjects="1">
      <p:cViewPr>
        <p:scale>
          <a:sx n="68" d="100"/>
          <a:sy n="68" d="100"/>
        </p:scale>
        <p:origin x="-2176" y="-368"/>
      </p:cViewPr>
      <p:guideLst>
        <p:guide orient="horz" pos="4107"/>
        <p:guide pos="5368"/>
        <p:guide pos="15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3D6057-5DE8-5C40-89A8-A83429742792}" type="datetimeFigureOut">
              <a:rPr lang="en-US" smtClean="0"/>
              <a:t>14/12/05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A54FF6-7625-8F45-AE97-9135AE254E1B}" type="slidenum">
              <a:rPr lang="en-US" smtClean="0"/>
              <a:t>‹#›</a:t>
            </a:fld>
            <a:endParaRPr lang="en-US"/>
          </a:p>
        </p:txBody>
      </p:sp>
    </p:spTree>
    <p:extLst>
      <p:ext uri="{BB962C8B-B14F-4D97-AF65-F5344CB8AC3E}">
        <p14:creationId xmlns:p14="http://schemas.microsoft.com/office/powerpoint/2010/main" val="3851452518"/>
      </p:ext>
    </p:extLst>
  </p:cSld>
  <p:clrMap bg1="lt1" tx1="dk1" bg2="lt2" tx2="dk2" accent1="accent1" accent2="accent2" accent3="accent3" accent4="accent4" accent5="accent5" accent6="accent6" hlink="hlink" folHlink="folHlink"/>
  <p:notesStyle>
    <a:lvl1pPr marL="0" algn="l" defTabSz="457145" rtl="0" eaLnBrk="1" latinLnBrk="0" hangingPunct="1">
      <a:defRPr sz="1200" kern="1200">
        <a:solidFill>
          <a:schemeClr val="tx1"/>
        </a:solidFill>
        <a:latin typeface="+mn-lt"/>
        <a:ea typeface="+mn-ea"/>
        <a:cs typeface="+mn-cs"/>
      </a:defRPr>
    </a:lvl1pPr>
    <a:lvl2pPr marL="457145" algn="l" defTabSz="457145" rtl="0" eaLnBrk="1" latinLnBrk="0" hangingPunct="1">
      <a:defRPr sz="1200" kern="1200">
        <a:solidFill>
          <a:schemeClr val="tx1"/>
        </a:solidFill>
        <a:latin typeface="+mn-lt"/>
        <a:ea typeface="+mn-ea"/>
        <a:cs typeface="+mn-cs"/>
      </a:defRPr>
    </a:lvl2pPr>
    <a:lvl3pPr marL="914290" algn="l" defTabSz="457145" rtl="0" eaLnBrk="1" latinLnBrk="0" hangingPunct="1">
      <a:defRPr sz="1200" kern="1200">
        <a:solidFill>
          <a:schemeClr val="tx1"/>
        </a:solidFill>
        <a:latin typeface="+mn-lt"/>
        <a:ea typeface="+mn-ea"/>
        <a:cs typeface="+mn-cs"/>
      </a:defRPr>
    </a:lvl3pPr>
    <a:lvl4pPr marL="1371435" algn="l" defTabSz="457145" rtl="0" eaLnBrk="1" latinLnBrk="0" hangingPunct="1">
      <a:defRPr sz="1200" kern="1200">
        <a:solidFill>
          <a:schemeClr val="tx1"/>
        </a:solidFill>
        <a:latin typeface="+mn-lt"/>
        <a:ea typeface="+mn-ea"/>
        <a:cs typeface="+mn-cs"/>
      </a:defRPr>
    </a:lvl4pPr>
    <a:lvl5pPr marL="1828581" algn="l" defTabSz="457145" rtl="0" eaLnBrk="1" latinLnBrk="0" hangingPunct="1">
      <a:defRPr sz="1200" kern="1200">
        <a:solidFill>
          <a:schemeClr val="tx1"/>
        </a:solidFill>
        <a:latin typeface="+mn-lt"/>
        <a:ea typeface="+mn-ea"/>
        <a:cs typeface="+mn-cs"/>
      </a:defRPr>
    </a:lvl5pPr>
    <a:lvl6pPr marL="2285726" algn="l" defTabSz="457145" rtl="0" eaLnBrk="1" latinLnBrk="0" hangingPunct="1">
      <a:defRPr sz="1200" kern="1200">
        <a:solidFill>
          <a:schemeClr val="tx1"/>
        </a:solidFill>
        <a:latin typeface="+mn-lt"/>
        <a:ea typeface="+mn-ea"/>
        <a:cs typeface="+mn-cs"/>
      </a:defRPr>
    </a:lvl6pPr>
    <a:lvl7pPr marL="2742871" algn="l" defTabSz="457145" rtl="0" eaLnBrk="1" latinLnBrk="0" hangingPunct="1">
      <a:defRPr sz="1200" kern="1200">
        <a:solidFill>
          <a:schemeClr val="tx1"/>
        </a:solidFill>
        <a:latin typeface="+mn-lt"/>
        <a:ea typeface="+mn-ea"/>
        <a:cs typeface="+mn-cs"/>
      </a:defRPr>
    </a:lvl7pPr>
    <a:lvl8pPr marL="3200016" algn="l" defTabSz="457145" rtl="0" eaLnBrk="1" latinLnBrk="0" hangingPunct="1">
      <a:defRPr sz="1200" kern="1200">
        <a:solidFill>
          <a:schemeClr val="tx1"/>
        </a:solidFill>
        <a:latin typeface="+mn-lt"/>
        <a:ea typeface="+mn-ea"/>
        <a:cs typeface="+mn-cs"/>
      </a:defRPr>
    </a:lvl8pPr>
    <a:lvl9pPr marL="3657161" algn="l" defTabSz="45714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Friday night is our last night of the term and it is our Come Dine With Us event. We are starting in the conference room were teens will</a:t>
            </a:r>
            <a:r>
              <a:rPr lang="en-US" baseline="0" dirty="0" smtClean="0"/>
              <a:t> be welcomed and shown the 8 menus for the 8 tables. They will each choose one of the tables and then move through to the youth room and sit at that table. Each table is themed around a different decade from 1920 to 2014.</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353939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2010 Menu (Caitlin). </a:t>
            </a:r>
            <a:r>
              <a:rPr lang="en-US" sz="1200" b="1" dirty="0" smtClean="0">
                <a:solidFill>
                  <a:srgbClr val="000000"/>
                </a:solidFill>
                <a:latin typeface="Allerton"/>
                <a:cs typeface="Allerton"/>
              </a:rPr>
              <a:t>MAIN COURSE:</a:t>
            </a:r>
            <a:r>
              <a:rPr lang="en-US" sz="1200" dirty="0" smtClean="0">
                <a:solidFill>
                  <a:srgbClr val="000000"/>
                </a:solidFill>
                <a:latin typeface="Allerton"/>
                <a:cs typeface="Allerton"/>
              </a:rPr>
              <a:t> A true classic that will leave your mouth watering and your taste buds satisfied. There is nothing like a classic beef burger. </a:t>
            </a:r>
            <a:r>
              <a:rPr lang="en-US" sz="1200" b="1" dirty="0" smtClean="0">
                <a:solidFill>
                  <a:srgbClr val="000000"/>
                </a:solidFill>
                <a:latin typeface="Allerton"/>
                <a:cs typeface="Allerton"/>
              </a:rPr>
              <a:t>DESSERT: </a:t>
            </a:r>
            <a:r>
              <a:rPr lang="en-US" sz="1200" dirty="0" smtClean="0">
                <a:solidFill>
                  <a:srgbClr val="000000"/>
                </a:solidFill>
                <a:latin typeface="Allerton"/>
                <a:cs typeface="Allerton"/>
              </a:rPr>
              <a:t>Decadent ice-cream capped with chocolate. </a:t>
            </a:r>
            <a:r>
              <a:rPr lang="en-US" sz="1200" b="1" dirty="0" smtClean="0">
                <a:solidFill>
                  <a:srgbClr val="000000"/>
                </a:solidFill>
                <a:latin typeface="Allerton"/>
                <a:cs typeface="Allerton"/>
              </a:rPr>
              <a:t>DRINKS: </a:t>
            </a:r>
            <a:r>
              <a:rPr lang="en-US" sz="1200" dirty="0" smtClean="0">
                <a:solidFill>
                  <a:srgbClr val="000000"/>
                </a:solidFill>
                <a:latin typeface="Allerton"/>
                <a:cs typeface="Allerton"/>
              </a:rPr>
              <a:t>Exotic fruit juice blend.</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10</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2014 Menu (</a:t>
            </a:r>
            <a:r>
              <a:rPr lang="en-US" sz="1200" kern="1200" dirty="0" err="1" smtClean="0">
                <a:solidFill>
                  <a:schemeClr val="tx1"/>
                </a:solidFill>
                <a:effectLst/>
                <a:latin typeface="+mn-lt"/>
                <a:ea typeface="+mn-ea"/>
                <a:cs typeface="+mn-cs"/>
              </a:rPr>
              <a:t>Carien</a:t>
            </a:r>
            <a:r>
              <a:rPr lang="en-US" sz="1200" kern="1200" dirty="0" smtClean="0">
                <a:solidFill>
                  <a:schemeClr val="tx1"/>
                </a:solidFill>
                <a:effectLst/>
                <a:latin typeface="+mn-lt"/>
                <a:ea typeface="+mn-ea"/>
                <a:cs typeface="+mn-cs"/>
              </a:rPr>
              <a:t>). </a:t>
            </a:r>
            <a:r>
              <a:rPr lang="en-US" sz="1200" b="1" dirty="0" smtClean="0">
                <a:solidFill>
                  <a:srgbClr val="000000"/>
                </a:solidFill>
                <a:latin typeface="Allerton"/>
                <a:cs typeface="Allerton"/>
              </a:rPr>
              <a:t>MAIN COURSE: </a:t>
            </a:r>
            <a:r>
              <a:rPr lang="en-US" sz="1200" dirty="0" smtClean="0">
                <a:solidFill>
                  <a:srgbClr val="000000"/>
                </a:solidFill>
                <a:latin typeface="Allerton"/>
                <a:cs typeface="Allerton"/>
              </a:rPr>
              <a:t>Create your own exciting wraps using Chicken, cheese, salad, tomato, yogurt and sweet chili sauce or mayo. </a:t>
            </a:r>
            <a:r>
              <a:rPr lang="en-US" sz="1200" b="1" dirty="0" smtClean="0">
                <a:solidFill>
                  <a:srgbClr val="000000"/>
                </a:solidFill>
                <a:latin typeface="Allerton"/>
                <a:cs typeface="Allerton"/>
              </a:rPr>
              <a:t>DESSERT: </a:t>
            </a:r>
            <a:r>
              <a:rPr lang="en-US" sz="1200" dirty="0" smtClean="0">
                <a:solidFill>
                  <a:srgbClr val="000000"/>
                </a:solidFill>
                <a:latin typeface="Allerton"/>
                <a:cs typeface="Allerton"/>
              </a:rPr>
              <a:t>Decadent ice-cream capped with chocolate. </a:t>
            </a:r>
            <a:r>
              <a:rPr lang="en-US" sz="1200" b="1" dirty="0" smtClean="0">
                <a:solidFill>
                  <a:srgbClr val="000000"/>
                </a:solidFill>
                <a:latin typeface="Allerton"/>
                <a:cs typeface="Allerton"/>
              </a:rPr>
              <a:t>DRINKS: </a:t>
            </a:r>
            <a:r>
              <a:rPr lang="en-US" sz="1200" dirty="0" smtClean="0">
                <a:solidFill>
                  <a:srgbClr val="000000"/>
                </a:solidFill>
                <a:latin typeface="Allerton"/>
                <a:cs typeface="Allerton"/>
              </a:rPr>
              <a:t>Exotic fruit juice blend.</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11</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Choose a Decade: Check</a:t>
            </a:r>
            <a:r>
              <a:rPr lang="en-ZA" sz="1200" kern="1200" baseline="0" dirty="0" smtClean="0">
                <a:solidFill>
                  <a:schemeClr val="tx1"/>
                </a:solidFill>
                <a:effectLst/>
                <a:latin typeface="+mn-lt"/>
                <a:ea typeface="+mn-ea"/>
                <a:cs typeface="+mn-cs"/>
              </a:rPr>
              <a:t> out the menus and take a ticket.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12</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Find Your Table and take a seat and make</a:t>
            </a:r>
            <a:r>
              <a:rPr lang="en-ZA" sz="1200" kern="1200" baseline="0" dirty="0" smtClean="0">
                <a:solidFill>
                  <a:schemeClr val="tx1"/>
                </a:solidFill>
                <a:effectLst/>
                <a:latin typeface="+mn-lt"/>
                <a:ea typeface="+mn-ea"/>
                <a:cs typeface="+mn-cs"/>
              </a:rPr>
              <a:t> sure you know the people at your table.</a:t>
            </a:r>
            <a:endParaRPr lang="en-ZA" sz="1200" kern="1200" dirty="0" smtClean="0">
              <a:solidFill>
                <a:schemeClr val="tx1"/>
              </a:solidFill>
              <a:effectLst/>
              <a:latin typeface="+mn-lt"/>
              <a:ea typeface="+mn-ea"/>
              <a:cs typeface="+mn-cs"/>
            </a:endParaRPr>
          </a:p>
          <a:p>
            <a:pPr marL="0" marR="0" indent="0" algn="l" defTabSz="457145"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13</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Welcome Hosts</a:t>
            </a:r>
          </a:p>
        </p:txBody>
      </p:sp>
      <p:sp>
        <p:nvSpPr>
          <p:cNvPr id="4" name="Slide Number Placeholder 3"/>
          <p:cNvSpPr>
            <a:spLocks noGrp="1"/>
          </p:cNvSpPr>
          <p:nvPr>
            <p:ph type="sldNum" sz="quarter" idx="10"/>
          </p:nvPr>
        </p:nvSpPr>
        <p:spPr/>
        <p:txBody>
          <a:bodyPr/>
          <a:lstStyle/>
          <a:p>
            <a:fld id="{BB7EA155-D7D1-CE47-84CA-19517ADA7252}" type="slidenum">
              <a:rPr lang="en-US" smtClean="0"/>
              <a:t>14</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Give Thanks – We will say grace</a:t>
            </a:r>
            <a:r>
              <a:rPr lang="en-ZA" sz="1200" kern="1200" baseline="0" dirty="0" smtClean="0">
                <a:solidFill>
                  <a:schemeClr val="tx1"/>
                </a:solidFill>
                <a:effectLst/>
                <a:latin typeface="+mn-lt"/>
                <a:ea typeface="+mn-ea"/>
                <a:cs typeface="+mn-cs"/>
              </a:rPr>
              <a:t> at this point.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15</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Enjoy Your Meal</a:t>
            </a:r>
          </a:p>
        </p:txBody>
      </p:sp>
      <p:sp>
        <p:nvSpPr>
          <p:cNvPr id="4" name="Slide Number Placeholder 3"/>
          <p:cNvSpPr>
            <a:spLocks noGrp="1"/>
          </p:cNvSpPr>
          <p:nvPr>
            <p:ph type="sldNum" sz="quarter" idx="10"/>
          </p:nvPr>
        </p:nvSpPr>
        <p:spPr/>
        <p:txBody>
          <a:bodyPr/>
          <a:lstStyle/>
          <a:p>
            <a:fld id="{BB7EA155-D7D1-CE47-84CA-19517ADA7252}" type="slidenum">
              <a:rPr lang="en-US" smtClean="0"/>
              <a:t>16</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Music Videos</a:t>
            </a:r>
          </a:p>
        </p:txBody>
      </p:sp>
      <p:sp>
        <p:nvSpPr>
          <p:cNvPr id="4" name="Slide Number Placeholder 3"/>
          <p:cNvSpPr>
            <a:spLocks noGrp="1"/>
          </p:cNvSpPr>
          <p:nvPr>
            <p:ph type="sldNum" sz="quarter" idx="10"/>
          </p:nvPr>
        </p:nvSpPr>
        <p:spPr/>
        <p:txBody>
          <a:bodyPr/>
          <a:lstStyle/>
          <a:p>
            <a:fld id="{BB7EA155-D7D1-CE47-84CA-19517ADA7252}" type="slidenum">
              <a:rPr lang="en-US" smtClean="0"/>
              <a:t>17</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Video:</a:t>
            </a:r>
            <a:r>
              <a:rPr lang="en-ZA" sz="1200" kern="1200" baseline="0" dirty="0" smtClean="0">
                <a:solidFill>
                  <a:schemeClr val="tx1"/>
                </a:solidFill>
                <a:effectLst/>
                <a:latin typeface="+mn-lt"/>
                <a:ea typeface="+mn-ea"/>
                <a:cs typeface="+mn-cs"/>
              </a:rPr>
              <a:t> Come Dine With Me Top Songs Short. A compliations of songs from 1920 to 2014 taken from YouTube. Check out the following links for songs used in the full length video to be playd during the main meal:</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1920s: https://www.youtube.com/watch?v=hxH1LwvPGTc</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1960s: https://www.youtube.com/watch?v=vQx_0VBSRcA</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1970s: https://www.youtube.com/watch?v=04UCWMsAqhI</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1980s: https://www.youtube.com/watch?v=wm7ZB06o8NY</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1990s: https://www.youtube.com/watch?v=OZKFjEm-35w</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2000s: https://www.youtube.com/watch?v=te9unX_KtKk</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2010s: https://www.youtube.com/watch?v=ge8H6i24UAU</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2014s: https://www.youtube.com/watch?v=BgpH204TLe8</a:t>
            </a:r>
          </a:p>
          <a:p>
            <a:pPr marL="0" marR="0" indent="0" algn="l" defTabSz="457145"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18</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Enjoy Your Meal</a:t>
            </a:r>
          </a:p>
        </p:txBody>
      </p:sp>
      <p:sp>
        <p:nvSpPr>
          <p:cNvPr id="4" name="Slide Number Placeholder 3"/>
          <p:cNvSpPr>
            <a:spLocks noGrp="1"/>
          </p:cNvSpPr>
          <p:nvPr>
            <p:ph type="sldNum" sz="quarter" idx="10"/>
          </p:nvPr>
        </p:nvSpPr>
        <p:spPr/>
        <p:txBody>
          <a:bodyPr/>
          <a:lstStyle/>
          <a:p>
            <a:fld id="{BB7EA155-D7D1-CE47-84CA-19517ADA7252}" type="slidenum">
              <a:rPr lang="en-US" smtClean="0"/>
              <a:t>19</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Welcome to Come Dine With Us night. Are there any newcomers here tonight? </a:t>
            </a:r>
          </a:p>
        </p:txBody>
      </p:sp>
      <p:sp>
        <p:nvSpPr>
          <p:cNvPr id="4" name="Slide Number Placeholder 3"/>
          <p:cNvSpPr>
            <a:spLocks noGrp="1"/>
          </p:cNvSpPr>
          <p:nvPr>
            <p:ph type="sldNum" sz="quarter" idx="10"/>
          </p:nvPr>
        </p:nvSpPr>
        <p:spPr/>
        <p:txBody>
          <a:bodyPr/>
          <a:lstStyle/>
          <a:p>
            <a:fld id="{BB7EA155-D7D1-CE47-84CA-19517ADA7252}" type="slidenum">
              <a:rPr lang="en-US" smtClean="0"/>
              <a:t>2</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Video:</a:t>
            </a:r>
            <a:r>
              <a:rPr lang="en-ZA" sz="1200" kern="1200" baseline="0" dirty="0" smtClean="0">
                <a:solidFill>
                  <a:schemeClr val="tx1"/>
                </a:solidFill>
                <a:effectLst/>
                <a:latin typeface="+mn-lt"/>
                <a:ea typeface="+mn-ea"/>
                <a:cs typeface="+mn-cs"/>
              </a:rPr>
              <a:t> Come Dine With Me Top Songs Long. A compliations of songs from 1920 to 2014 taken from YouTube. Check out the following links for songs used in the full length video to be played during the main meal:</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1920s: https://www.youtube.com/watch?v=hxH1LwvPGTc</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1960s: https://www.youtube.com/watch?v=vQx_0VBSRcA</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1970s: https://www.youtube.com/watch?v=04UCWMsAqhI</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1980s: https://www.youtube.com/watch?v=wm7ZB06o8NY</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1990s: https://www.youtube.com/watch?v=OZKFjEm-35w</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2000s: https://www.youtube.com/watch?v=te9unX_KtKk</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2010s: https://www.youtube.com/watch?v=ge8H6i24UAU</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2014s: https://www.youtube.com/watch?v=BgpH204TLe8</a:t>
            </a:r>
          </a:p>
          <a:p>
            <a:pPr marL="0" marR="0" indent="0" algn="l" defTabSz="457145"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20</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Dessert Time</a:t>
            </a:r>
          </a:p>
        </p:txBody>
      </p:sp>
      <p:sp>
        <p:nvSpPr>
          <p:cNvPr id="4" name="Slide Number Placeholder 3"/>
          <p:cNvSpPr>
            <a:spLocks noGrp="1"/>
          </p:cNvSpPr>
          <p:nvPr>
            <p:ph type="sldNum" sz="quarter" idx="10"/>
          </p:nvPr>
        </p:nvSpPr>
        <p:spPr/>
        <p:txBody>
          <a:bodyPr/>
          <a:lstStyle/>
          <a:p>
            <a:fld id="{BB7EA155-D7D1-CE47-84CA-19517ADA7252}" type="slidenum">
              <a:rPr lang="en-US" smtClean="0"/>
              <a:t>21</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Video:</a:t>
            </a:r>
            <a:r>
              <a:rPr lang="en-ZA" sz="1200" kern="1200" baseline="0" dirty="0" smtClean="0">
                <a:solidFill>
                  <a:schemeClr val="tx1"/>
                </a:solidFill>
                <a:effectLst/>
                <a:latin typeface="+mn-lt"/>
                <a:ea typeface="+mn-ea"/>
                <a:cs typeface="+mn-cs"/>
              </a:rPr>
              <a:t> Come Dine With Me Top Songs Long. A compliations of songs from 1920 to 2014 taken from YouTube. Check out the following links for songs used in the full length video to be played during the main meal:</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1920s: https://www.youtube.com/watch?v=hxH1LwvPGTc</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1960s: https://www.youtube.com/watch?v=vQx_0VBSRcA</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1970s: https://www.youtube.com/watch?v=04UCWMsAqhI</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1980s: https://www.youtube.com/watch?v=wm7ZB06o8NY</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1990s: https://www.youtube.com/watch?v=OZKFjEm-35w</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2000s: https://www.youtube.com/watch?v=te9unX_KtKk</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2010s: https://www.youtube.com/watch?v=ge8H6i24UAU</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2014s: https://www.youtube.com/watch?v=BgpH204TLe8</a:t>
            </a:r>
          </a:p>
          <a:p>
            <a:pPr marL="0" marR="0" indent="0" algn="l" defTabSz="457145"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22</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Trivia Pursuit: E</a:t>
            </a:r>
            <a:r>
              <a:rPr lang="en-ZA" sz="1200" kern="1200" baseline="0" dirty="0" smtClean="0">
                <a:solidFill>
                  <a:schemeClr val="tx1"/>
                </a:solidFill>
                <a:effectLst/>
                <a:latin typeface="+mn-lt"/>
                <a:ea typeface="+mn-ea"/>
                <a:cs typeface="+mn-cs"/>
              </a:rPr>
              <a:t>ach table will have to answer questions about stuff that happened at His Youth during this term. Each table is given an envelope with 20 questions for the host to read out.</a:t>
            </a:r>
            <a:endParaRPr lang="en-ZA" sz="1200" kern="1200" dirty="0" smtClean="0">
              <a:solidFill>
                <a:schemeClr val="tx1"/>
              </a:solidFill>
              <a:effectLst/>
              <a:latin typeface="+mn-lt"/>
              <a:ea typeface="+mn-ea"/>
              <a:cs typeface="+mn-cs"/>
            </a:endParaRP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1. Who were the moles in the Mole night? Tiague, Keene and Micah</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2. What was the purpose of the mole in the Mole night? To sabotage the game</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3. Name 5 countries we visited in the Amazing Race: US, Japan, Australia, England, Russia, China, India, Greenland, Germany and Egypt</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4. We had a tie on Survivor Night. Who were they? Taynita and Talitha</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5. Do you remember who won Survivor Night? Talitha</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6. Who were the presenters on the Star School night? DK and Taynita</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7. What were the names of the worlds created on Utopia night? Ka-ching, Soya, Crazy Joy Fighters and Chain Reaction</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8. Who was the first Hero we looked at in our Sunday Series? Joseph</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9. Which Hero had a worm eat a plant that gave him shade? Jonah</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10. What were the classes in Star School Night? Clue: singing was one! Act and Dance</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11. What were the three events in the arena in the Hunger Games night? Grenade wars, Sticker wars, Peg wars. </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12. We had a Head Girl and a Head Boy for 2014 as models on Project Runway night! What schools were they from? Parktown Boys and Girl</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13. In which country did you have to build an ice sculpture on the Amazing Race? Greenland</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14. What did you have to do for Germany on the Amazing Race? Drink Ginger Beer</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15. Who was the winner of our Project Runway night? Super Model Shalom</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16. What did contestants do in Smack Down on Survivor? To smack the cup off the other persons tray</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17. Who preached on Peter in the Heroes series on a Monday morning? Kenan and Asher Pardey</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18. Who preached on Rebekah in our Heroes Series? Debbie</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19. What did the contestants have to do in the USA on the Amazing Race night? Eat 2 Hot dogs and drink a can of coke</a:t>
            </a:r>
          </a:p>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20. Who was the adult leader that took part in the Hunger Games! Hannes </a:t>
            </a:r>
          </a:p>
        </p:txBody>
      </p:sp>
      <p:sp>
        <p:nvSpPr>
          <p:cNvPr id="4" name="Slide Number Placeholder 3"/>
          <p:cNvSpPr>
            <a:spLocks noGrp="1"/>
          </p:cNvSpPr>
          <p:nvPr>
            <p:ph type="sldNum" sz="quarter" idx="10"/>
          </p:nvPr>
        </p:nvSpPr>
        <p:spPr/>
        <p:txBody>
          <a:bodyPr/>
          <a:lstStyle/>
          <a:p>
            <a:fld id="{BB7EA155-D7D1-CE47-84CA-19517ADA7252}" type="slidenum">
              <a:rPr lang="en-US" smtClean="0"/>
              <a:t>23</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Thank you</a:t>
            </a:r>
          </a:p>
        </p:txBody>
      </p:sp>
      <p:sp>
        <p:nvSpPr>
          <p:cNvPr id="4" name="Slide Number Placeholder 3"/>
          <p:cNvSpPr>
            <a:spLocks noGrp="1"/>
          </p:cNvSpPr>
          <p:nvPr>
            <p:ph type="sldNum" sz="quarter" idx="10"/>
          </p:nvPr>
        </p:nvSpPr>
        <p:spPr/>
        <p:txBody>
          <a:bodyPr/>
          <a:lstStyle/>
          <a:p>
            <a:fld id="{BB7EA155-D7D1-CE47-84CA-19517ADA7252}" type="slidenum">
              <a:rPr lang="en-US" smtClean="0"/>
              <a:t>24</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80000"/>
              </a:lnSpc>
              <a:spcAft>
                <a:spcPts val="1200"/>
              </a:spcAft>
              <a:buNone/>
            </a:pPr>
            <a:r>
              <a:rPr lang="en-US" sz="1200" kern="1200" dirty="0" smtClean="0">
                <a:solidFill>
                  <a:schemeClr val="tx1"/>
                </a:solidFill>
                <a:effectLst/>
                <a:latin typeface="+mn-lt"/>
                <a:ea typeface="+mn-ea"/>
                <a:cs typeface="+mn-cs"/>
              </a:rPr>
              <a:t>Small Groups: Here are the questions for our small group time:</a:t>
            </a:r>
            <a:r>
              <a:rPr lang="en-US" sz="1200" kern="1200" baseline="0" dirty="0" smtClean="0">
                <a:solidFill>
                  <a:schemeClr val="tx1"/>
                </a:solidFill>
                <a:effectLst/>
                <a:latin typeface="+mn-lt"/>
                <a:ea typeface="+mn-ea"/>
                <a:cs typeface="+mn-cs"/>
              </a:rPr>
              <a:t> (1) What was your 2014 highlight? (2) What was your 20145 lowlight? (3) What are your plans for the break? (4) What are your dreams for next year? (5) Pray for each other to be safe and blessed.</a:t>
            </a:r>
          </a:p>
          <a:p>
            <a:pPr marL="0" indent="0">
              <a:lnSpc>
                <a:spcPct val="80000"/>
              </a:lnSpc>
              <a:spcAft>
                <a:spcPts val="1200"/>
              </a:spcAft>
              <a:buNone/>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25</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Sunday morning it is the Heroes Series and we will be looking at the life of Esther.</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3539393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no youth next Friday night.</a:t>
            </a:r>
            <a:r>
              <a:rPr lang="en-US" baseline="0" dirty="0" smtClean="0"/>
              <a:t> W</a:t>
            </a:r>
            <a:r>
              <a:rPr lang="en-US" dirty="0" smtClean="0"/>
              <a:t>e will be back on the Friday night when school starts in 2015.</a:t>
            </a:r>
          </a:p>
        </p:txBody>
      </p:sp>
      <p:sp>
        <p:nvSpPr>
          <p:cNvPr id="4" name="Slide Number Placeholder 3"/>
          <p:cNvSpPr>
            <a:spLocks noGrp="1"/>
          </p:cNvSpPr>
          <p:nvPr>
            <p:ph type="sldNum" sz="quarter" idx="10"/>
          </p:nvPr>
        </p:nvSpPr>
        <p:spPr/>
        <p:txBody>
          <a:bodyPr/>
          <a:lstStyle/>
          <a:p>
            <a:fld id="{1B76B6BF-B88A-A84A-B4EA-7A1DC6EF6D27}" type="slidenum">
              <a:rPr lang="en-US" smtClean="0"/>
              <a:t>27</a:t>
            </a:fld>
            <a:endParaRPr lang="en-US"/>
          </a:p>
        </p:txBody>
      </p:sp>
    </p:spTree>
    <p:extLst>
      <p:ext uri="{BB962C8B-B14F-4D97-AF65-F5344CB8AC3E}">
        <p14:creationId xmlns:p14="http://schemas.microsoft.com/office/powerpoint/2010/main" val="4169651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Menus – you will have a chance to check out the 8 menus</a:t>
            </a:r>
            <a:r>
              <a:rPr lang="en-US" sz="1200" kern="1200" baseline="0" dirty="0" smtClean="0">
                <a:solidFill>
                  <a:schemeClr val="tx1"/>
                </a:solidFill>
                <a:effectLst/>
                <a:latin typeface="+mn-lt"/>
                <a:ea typeface="+mn-ea"/>
                <a:cs typeface="+mn-cs"/>
              </a:rPr>
              <a:t> from each of the tables in the youth room tonight.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3</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20s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Menu (</a:t>
            </a:r>
            <a:r>
              <a:rPr lang="en-US" dirty="0" err="1" smtClean="0"/>
              <a:t>Genavieve</a:t>
            </a:r>
            <a:r>
              <a:rPr lang="en-US" dirty="0" smtClean="0"/>
              <a:t>).</a:t>
            </a:r>
            <a:r>
              <a:rPr lang="en-US" baseline="0" dirty="0" smtClean="0"/>
              <a:t> </a:t>
            </a:r>
            <a:r>
              <a:rPr lang="en-US" sz="1200" b="1" dirty="0" smtClean="0">
                <a:solidFill>
                  <a:srgbClr val="000000"/>
                </a:solidFill>
                <a:latin typeface="Allerton"/>
                <a:cs typeface="Allerton"/>
              </a:rPr>
              <a:t>MAIN COURSE: </a:t>
            </a:r>
            <a:r>
              <a:rPr lang="en-US" sz="1200" dirty="0" smtClean="0">
                <a:solidFill>
                  <a:srgbClr val="000000"/>
                </a:solidFill>
                <a:latin typeface="Allerton"/>
                <a:cs typeface="Allerton"/>
              </a:rPr>
              <a:t>Pasta layered with mince, tomato sauce, white sauce and cheese for garnish. </a:t>
            </a:r>
            <a:r>
              <a:rPr lang="en-US" sz="1200" b="1" dirty="0" smtClean="0">
                <a:solidFill>
                  <a:srgbClr val="000000"/>
                </a:solidFill>
                <a:latin typeface="Allerton"/>
                <a:cs typeface="Allerton"/>
              </a:rPr>
              <a:t>DESSERT: </a:t>
            </a:r>
            <a:r>
              <a:rPr lang="en-US" sz="1200" dirty="0" smtClean="0">
                <a:solidFill>
                  <a:srgbClr val="000000"/>
                </a:solidFill>
                <a:latin typeface="Allerton"/>
                <a:cs typeface="Allerton"/>
              </a:rPr>
              <a:t>Decadent ice-cream capped with chocolate. </a:t>
            </a:r>
            <a:r>
              <a:rPr lang="en-US" sz="1200" b="1" dirty="0" smtClean="0">
                <a:solidFill>
                  <a:srgbClr val="000000"/>
                </a:solidFill>
                <a:latin typeface="Allerton"/>
                <a:cs typeface="Allerton"/>
              </a:rPr>
              <a:t>DRINKS: </a:t>
            </a:r>
            <a:r>
              <a:rPr lang="en-US" sz="1200" dirty="0" smtClean="0">
                <a:solidFill>
                  <a:srgbClr val="000000"/>
                </a:solidFill>
                <a:latin typeface="Allerton"/>
                <a:cs typeface="Allerton"/>
              </a:rPr>
              <a:t>Exotic fruit juice blend.</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4</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60s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Menu (Keene). </a:t>
            </a:r>
            <a:r>
              <a:rPr lang="en-US" sz="1200" b="1" dirty="0" smtClean="0">
                <a:solidFill>
                  <a:srgbClr val="000000"/>
                </a:solidFill>
                <a:latin typeface="Allerton"/>
                <a:cs typeface="Allerton"/>
              </a:rPr>
              <a:t>MAIN COURSE: </a:t>
            </a:r>
            <a:r>
              <a:rPr lang="en-US" sz="1200" b="0" dirty="0" smtClean="0">
                <a:solidFill>
                  <a:srgbClr val="000000"/>
                </a:solidFill>
                <a:latin typeface="Allerton"/>
                <a:cs typeface="Allerton"/>
              </a:rPr>
              <a:t>Spicy chicken on a delicious bed of yellow rice with healthy crispy salad on the side</a:t>
            </a:r>
            <a:r>
              <a:rPr lang="en-US" sz="1200" dirty="0" smtClean="0">
                <a:solidFill>
                  <a:srgbClr val="000000"/>
                </a:solidFill>
                <a:latin typeface="Allerton"/>
                <a:cs typeface="Allerton"/>
              </a:rPr>
              <a:t>. </a:t>
            </a:r>
            <a:r>
              <a:rPr lang="en-US" sz="1200" b="1" dirty="0" smtClean="0">
                <a:solidFill>
                  <a:srgbClr val="000000"/>
                </a:solidFill>
                <a:latin typeface="Allerton"/>
                <a:cs typeface="Allerton"/>
              </a:rPr>
              <a:t>DESSERT: </a:t>
            </a:r>
            <a:r>
              <a:rPr lang="en-US" sz="1200" dirty="0" smtClean="0">
                <a:solidFill>
                  <a:srgbClr val="000000"/>
                </a:solidFill>
                <a:latin typeface="Allerton"/>
                <a:cs typeface="Allerton"/>
              </a:rPr>
              <a:t>Decadent ice-cream capped with chocolate. </a:t>
            </a:r>
            <a:r>
              <a:rPr lang="en-US" sz="1200" b="1" dirty="0" smtClean="0">
                <a:solidFill>
                  <a:srgbClr val="000000"/>
                </a:solidFill>
                <a:latin typeface="Allerton"/>
                <a:cs typeface="Allerton"/>
              </a:rPr>
              <a:t>DRINKS: </a:t>
            </a:r>
            <a:r>
              <a:rPr lang="en-US" sz="1200" dirty="0" smtClean="0">
                <a:solidFill>
                  <a:srgbClr val="000000"/>
                </a:solidFill>
                <a:latin typeface="Allerton"/>
                <a:cs typeface="Allerton"/>
              </a:rPr>
              <a:t>Exotic fruit juice blend.</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5</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70s Menu (Shalom). </a:t>
            </a:r>
            <a:r>
              <a:rPr lang="en-US" sz="1200" b="1" dirty="0" smtClean="0">
                <a:solidFill>
                  <a:srgbClr val="000000"/>
                </a:solidFill>
                <a:latin typeface="Allerton"/>
                <a:cs typeface="Allerton"/>
              </a:rPr>
              <a:t>MAIN COURSE:</a:t>
            </a:r>
            <a:r>
              <a:rPr lang="en-US" sz="1200" b="0" dirty="0" smtClean="0">
                <a:solidFill>
                  <a:srgbClr val="000000"/>
                </a:solidFill>
                <a:latin typeface="Allerton"/>
                <a:cs typeface="Allerton"/>
              </a:rPr>
              <a:t> Rich savory mince filled crapes, smothered in fresh cream</a:t>
            </a:r>
            <a:r>
              <a:rPr lang="en-US" sz="1200" dirty="0" smtClean="0">
                <a:solidFill>
                  <a:srgbClr val="000000"/>
                </a:solidFill>
                <a:latin typeface="Allerton"/>
                <a:cs typeface="Allerton"/>
              </a:rPr>
              <a:t>. </a:t>
            </a:r>
            <a:r>
              <a:rPr lang="en-US" sz="1200" b="1" dirty="0" smtClean="0">
                <a:solidFill>
                  <a:srgbClr val="000000"/>
                </a:solidFill>
                <a:latin typeface="Allerton"/>
                <a:cs typeface="Allerton"/>
              </a:rPr>
              <a:t>DESSERT: </a:t>
            </a:r>
            <a:r>
              <a:rPr lang="en-US" sz="1200" dirty="0" smtClean="0">
                <a:solidFill>
                  <a:srgbClr val="000000"/>
                </a:solidFill>
                <a:latin typeface="Allerton"/>
                <a:cs typeface="Allerton"/>
              </a:rPr>
              <a:t>Decadent ice-cream capped with chocolate. </a:t>
            </a:r>
            <a:r>
              <a:rPr lang="en-US" sz="1200" b="1" dirty="0" smtClean="0">
                <a:solidFill>
                  <a:srgbClr val="000000"/>
                </a:solidFill>
                <a:latin typeface="Allerton"/>
                <a:cs typeface="Allerton"/>
              </a:rPr>
              <a:t>DRINKS: </a:t>
            </a:r>
            <a:r>
              <a:rPr lang="en-US" sz="1200" dirty="0" smtClean="0">
                <a:solidFill>
                  <a:srgbClr val="000000"/>
                </a:solidFill>
                <a:latin typeface="Allerton"/>
                <a:cs typeface="Allerton"/>
              </a:rPr>
              <a:t>Exotic fruit juice blend.</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6</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80s Menu (Micah). </a:t>
            </a:r>
            <a:r>
              <a:rPr lang="en-US" sz="1200" b="1" dirty="0" smtClean="0">
                <a:solidFill>
                  <a:srgbClr val="000000"/>
                </a:solidFill>
                <a:latin typeface="Allerton"/>
                <a:cs typeface="Allerton"/>
              </a:rPr>
              <a:t>MAIN COURSE:</a:t>
            </a:r>
            <a:r>
              <a:rPr lang="en-US" sz="1200" b="0" dirty="0" smtClean="0">
                <a:solidFill>
                  <a:srgbClr val="000000"/>
                </a:solidFill>
                <a:latin typeface="Allerton"/>
                <a:cs typeface="Allerton"/>
              </a:rPr>
              <a:t> Macaroni smothered in white sauce and accompanied with </a:t>
            </a:r>
            <a:r>
              <a:rPr lang="en-US" sz="1200" b="0" smtClean="0">
                <a:solidFill>
                  <a:srgbClr val="000000"/>
                </a:solidFill>
                <a:latin typeface="Allerton"/>
                <a:cs typeface="Allerton"/>
              </a:rPr>
              <a:t>mince and fresh </a:t>
            </a:r>
            <a:r>
              <a:rPr lang="en-US" sz="1200" b="0" dirty="0" smtClean="0">
                <a:solidFill>
                  <a:srgbClr val="000000"/>
                </a:solidFill>
                <a:latin typeface="Allerton"/>
                <a:cs typeface="Allerton"/>
              </a:rPr>
              <a:t>vegetable of the day: peas</a:t>
            </a:r>
            <a:r>
              <a:rPr lang="en-US" sz="1200" dirty="0" smtClean="0">
                <a:solidFill>
                  <a:srgbClr val="000000"/>
                </a:solidFill>
                <a:latin typeface="Allerton"/>
                <a:cs typeface="Allerton"/>
              </a:rPr>
              <a:t>. </a:t>
            </a:r>
            <a:r>
              <a:rPr lang="en-US" sz="1200" b="1" dirty="0" smtClean="0">
                <a:solidFill>
                  <a:srgbClr val="000000"/>
                </a:solidFill>
                <a:latin typeface="Allerton"/>
                <a:cs typeface="Allerton"/>
              </a:rPr>
              <a:t>DESSERT: </a:t>
            </a:r>
            <a:r>
              <a:rPr lang="en-US" sz="1200" dirty="0" smtClean="0">
                <a:solidFill>
                  <a:srgbClr val="000000"/>
                </a:solidFill>
                <a:latin typeface="Allerton"/>
                <a:cs typeface="Allerton"/>
              </a:rPr>
              <a:t>Decadent ice-cream capped with chocolate. </a:t>
            </a:r>
            <a:r>
              <a:rPr lang="en-US" sz="1200" b="1" dirty="0" smtClean="0">
                <a:solidFill>
                  <a:srgbClr val="000000"/>
                </a:solidFill>
                <a:latin typeface="Allerton"/>
                <a:cs typeface="Allerton"/>
              </a:rPr>
              <a:t>DRINKS: </a:t>
            </a:r>
            <a:r>
              <a:rPr lang="en-US" sz="1200" dirty="0" smtClean="0">
                <a:solidFill>
                  <a:srgbClr val="000000"/>
                </a:solidFill>
                <a:latin typeface="Allerton"/>
                <a:cs typeface="Allerton"/>
              </a:rPr>
              <a:t>Exotic fruit juice blend.</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7</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The 90s Men</a:t>
            </a:r>
            <a:r>
              <a:rPr lang="en-US" sz="1200" kern="1200" baseline="0" dirty="0" smtClean="0">
                <a:solidFill>
                  <a:schemeClr val="tx1"/>
                </a:solidFill>
                <a:effectLst/>
                <a:latin typeface="+mn-lt"/>
                <a:ea typeface="+mn-ea"/>
                <a:cs typeface="+mn-cs"/>
              </a:rPr>
              <a:t>u</a:t>
            </a:r>
            <a:r>
              <a:rPr lang="en-US" sz="1200" kern="1200" dirty="0" smtClean="0">
                <a:solidFill>
                  <a:schemeClr val="tx1"/>
                </a:solidFill>
                <a:effectLst/>
                <a:latin typeface="+mn-lt"/>
                <a:ea typeface="+mn-ea"/>
                <a:cs typeface="+mn-cs"/>
              </a:rPr>
              <a:t> (Hannah). </a:t>
            </a:r>
            <a:r>
              <a:rPr lang="en-US" sz="1200" b="1" dirty="0" smtClean="0">
                <a:solidFill>
                  <a:srgbClr val="000000"/>
                </a:solidFill>
                <a:latin typeface="Allerton"/>
                <a:cs typeface="Allerton"/>
              </a:rPr>
              <a:t>MAIN COURSE: </a:t>
            </a:r>
            <a:r>
              <a:rPr lang="en-US" sz="1200" b="0" i="0" u="none" strike="noStrike" kern="1200" baseline="0" dirty="0" smtClean="0">
                <a:solidFill>
                  <a:srgbClr val="000000"/>
                </a:solidFill>
                <a:latin typeface="Allerton"/>
              </a:rPr>
              <a:t>Creamy bacon in pasta with a hunt of Indian spices.</a:t>
            </a:r>
            <a:r>
              <a:rPr lang="en-US" sz="1200" dirty="0" smtClean="0">
                <a:solidFill>
                  <a:srgbClr val="000000"/>
                </a:solidFill>
                <a:latin typeface="Allerton"/>
                <a:cs typeface="Allerton"/>
              </a:rPr>
              <a:t> </a:t>
            </a:r>
            <a:r>
              <a:rPr lang="en-US" sz="1200" b="1" dirty="0" smtClean="0">
                <a:solidFill>
                  <a:srgbClr val="000000"/>
                </a:solidFill>
                <a:latin typeface="Allerton"/>
                <a:cs typeface="Allerton"/>
              </a:rPr>
              <a:t>DESSERT: </a:t>
            </a:r>
            <a:r>
              <a:rPr lang="en-US" sz="1200" dirty="0" smtClean="0">
                <a:solidFill>
                  <a:srgbClr val="000000"/>
                </a:solidFill>
                <a:latin typeface="Allerton"/>
                <a:cs typeface="Allerton"/>
              </a:rPr>
              <a:t>Decadent ice-cream capped with chocolate. </a:t>
            </a:r>
            <a:r>
              <a:rPr lang="en-US" sz="1200" b="1" dirty="0" smtClean="0">
                <a:solidFill>
                  <a:srgbClr val="000000"/>
                </a:solidFill>
                <a:latin typeface="Allerton"/>
                <a:cs typeface="Allerton"/>
              </a:rPr>
              <a:t>DRINKS: </a:t>
            </a:r>
            <a:r>
              <a:rPr lang="en-US" sz="1200" dirty="0" smtClean="0">
                <a:solidFill>
                  <a:srgbClr val="000000"/>
                </a:solidFill>
                <a:latin typeface="Allerton"/>
                <a:cs typeface="Allerton"/>
              </a:rPr>
              <a:t>Exotic fruit juice blend.</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8</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2000 Menu (Rebecca). </a:t>
            </a:r>
            <a:r>
              <a:rPr lang="en-US" sz="1200" b="1" dirty="0" smtClean="0">
                <a:solidFill>
                  <a:srgbClr val="000000"/>
                </a:solidFill>
                <a:latin typeface="Allerton"/>
                <a:cs typeface="Allerton"/>
              </a:rPr>
              <a:t>MAIN COURSE: </a:t>
            </a:r>
            <a:r>
              <a:rPr lang="en-US" sz="1200" b="0" dirty="0" smtClean="0">
                <a:solidFill>
                  <a:srgbClr val="000000"/>
                </a:solidFill>
                <a:latin typeface="Allerton"/>
                <a:cs typeface="Allerton"/>
              </a:rPr>
              <a:t>Creamy Tuscan Pasta and sauce with grilled chicken and sun dried tomatoes</a:t>
            </a:r>
            <a:r>
              <a:rPr lang="en-US" sz="1200" dirty="0" smtClean="0">
                <a:solidFill>
                  <a:srgbClr val="000000"/>
                </a:solidFill>
                <a:latin typeface="Allerton"/>
                <a:cs typeface="Allerton"/>
              </a:rPr>
              <a:t>. </a:t>
            </a:r>
            <a:r>
              <a:rPr lang="en-US" sz="1200" b="1" dirty="0" smtClean="0">
                <a:solidFill>
                  <a:srgbClr val="000000"/>
                </a:solidFill>
                <a:latin typeface="Allerton"/>
                <a:cs typeface="Allerton"/>
              </a:rPr>
              <a:t>DESSERT: </a:t>
            </a:r>
            <a:r>
              <a:rPr lang="en-US" sz="1200" dirty="0" smtClean="0">
                <a:solidFill>
                  <a:srgbClr val="000000"/>
                </a:solidFill>
                <a:latin typeface="Allerton"/>
                <a:cs typeface="Allerton"/>
              </a:rPr>
              <a:t>Decadent ice-cream capped with chocolate. </a:t>
            </a:r>
            <a:r>
              <a:rPr lang="en-US" sz="1200" b="1" dirty="0" smtClean="0">
                <a:solidFill>
                  <a:srgbClr val="000000"/>
                </a:solidFill>
                <a:latin typeface="Allerton"/>
                <a:cs typeface="Allerton"/>
              </a:rPr>
              <a:t>DRINKS: </a:t>
            </a:r>
            <a:r>
              <a:rPr lang="en-US" sz="1200" dirty="0" smtClean="0">
                <a:solidFill>
                  <a:srgbClr val="000000"/>
                </a:solidFill>
                <a:latin typeface="Allerton"/>
                <a:cs typeface="Allerton"/>
              </a:rPr>
              <a:t>Exotic fruit juice blend.</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9</a:t>
            </a:fld>
            <a:endParaRPr lang="en-US"/>
          </a:p>
        </p:txBody>
      </p:sp>
    </p:spTree>
    <p:extLst>
      <p:ext uri="{BB962C8B-B14F-4D97-AF65-F5344CB8AC3E}">
        <p14:creationId xmlns:p14="http://schemas.microsoft.com/office/powerpoint/2010/main" val="1133635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A6AAC9-8933-C847-B9FC-69D2A5E26B32}" type="datetimeFigureOut">
              <a:rPr lang="en-US" smtClean="0"/>
              <a:t>14/12/05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3345890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A6AAC9-8933-C847-B9FC-69D2A5E26B32}" type="datetimeFigureOut">
              <a:rPr lang="en-US" smtClean="0"/>
              <a:t>14/12/05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1273635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A6AAC9-8933-C847-B9FC-69D2A5E26B32}" type="datetimeFigureOut">
              <a:rPr lang="en-US" smtClean="0"/>
              <a:t>14/12/05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2448419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A6AAC9-8933-C847-B9FC-69D2A5E26B32}" type="datetimeFigureOut">
              <a:rPr lang="en-US" smtClean="0"/>
              <a:t>14/12/05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3309944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45" indent="0">
              <a:buNone/>
              <a:defRPr sz="1800">
                <a:solidFill>
                  <a:schemeClr val="tx1">
                    <a:tint val="75000"/>
                  </a:schemeClr>
                </a:solidFill>
              </a:defRPr>
            </a:lvl2pPr>
            <a:lvl3pPr marL="914290" indent="0">
              <a:buNone/>
              <a:defRPr sz="1600">
                <a:solidFill>
                  <a:schemeClr val="tx1">
                    <a:tint val="75000"/>
                  </a:schemeClr>
                </a:solidFill>
              </a:defRPr>
            </a:lvl3pPr>
            <a:lvl4pPr marL="1371435" indent="0">
              <a:buNone/>
              <a:defRPr sz="1400">
                <a:solidFill>
                  <a:schemeClr val="tx1">
                    <a:tint val="75000"/>
                  </a:schemeClr>
                </a:solidFill>
              </a:defRPr>
            </a:lvl4pPr>
            <a:lvl5pPr marL="1828581" indent="0">
              <a:buNone/>
              <a:defRPr sz="1400">
                <a:solidFill>
                  <a:schemeClr val="tx1">
                    <a:tint val="75000"/>
                  </a:schemeClr>
                </a:solidFill>
              </a:defRPr>
            </a:lvl5pPr>
            <a:lvl6pPr marL="2285726" indent="0">
              <a:buNone/>
              <a:defRPr sz="1400">
                <a:solidFill>
                  <a:schemeClr val="tx1">
                    <a:tint val="75000"/>
                  </a:schemeClr>
                </a:solidFill>
              </a:defRPr>
            </a:lvl6pPr>
            <a:lvl7pPr marL="2742871" indent="0">
              <a:buNone/>
              <a:defRPr sz="1400">
                <a:solidFill>
                  <a:schemeClr val="tx1">
                    <a:tint val="75000"/>
                  </a:schemeClr>
                </a:solidFill>
              </a:defRPr>
            </a:lvl7pPr>
            <a:lvl8pPr marL="3200016" indent="0">
              <a:buNone/>
              <a:defRPr sz="1400">
                <a:solidFill>
                  <a:schemeClr val="tx1">
                    <a:tint val="75000"/>
                  </a:schemeClr>
                </a:solidFill>
              </a:defRPr>
            </a:lvl8pPr>
            <a:lvl9pPr marL="365716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A6AAC9-8933-C847-B9FC-69D2A5E26B32}" type="datetimeFigureOut">
              <a:rPr lang="en-US" smtClean="0"/>
              <a:t>14/12/05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420836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A6AAC9-8933-C847-B9FC-69D2A5E26B32}" type="datetimeFigureOut">
              <a:rPr lang="en-US" smtClean="0"/>
              <a:t>14/12/05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1564184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A6AAC9-8933-C847-B9FC-69D2A5E26B32}" type="datetimeFigureOut">
              <a:rPr lang="en-US" smtClean="0"/>
              <a:t>14/12/05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3754393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A6AAC9-8933-C847-B9FC-69D2A5E26B32}" type="datetimeFigureOut">
              <a:rPr lang="en-US" smtClean="0"/>
              <a:t>14/12/05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2071635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6AAC9-8933-C847-B9FC-69D2A5E26B32}" type="datetimeFigureOut">
              <a:rPr lang="en-US" smtClean="0"/>
              <a:t>14/12/05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166159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A6AAC9-8933-C847-B9FC-69D2A5E26B32}" type="datetimeFigureOut">
              <a:rPr lang="en-US" smtClean="0"/>
              <a:t>14/12/05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1595620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5" indent="0">
              <a:buNone/>
              <a:defRPr sz="2800"/>
            </a:lvl2pPr>
            <a:lvl3pPr marL="914290" indent="0">
              <a:buNone/>
              <a:defRPr sz="2400"/>
            </a:lvl3pPr>
            <a:lvl4pPr marL="1371435" indent="0">
              <a:buNone/>
              <a:defRPr sz="2000"/>
            </a:lvl4pPr>
            <a:lvl5pPr marL="1828581" indent="0">
              <a:buNone/>
              <a:defRPr sz="2000"/>
            </a:lvl5pPr>
            <a:lvl6pPr marL="2285726" indent="0">
              <a:buNone/>
              <a:defRPr sz="2000"/>
            </a:lvl6pPr>
            <a:lvl7pPr marL="2742871" indent="0">
              <a:buNone/>
              <a:defRPr sz="2000"/>
            </a:lvl7pPr>
            <a:lvl8pPr marL="3200016" indent="0">
              <a:buNone/>
              <a:defRPr sz="2000"/>
            </a:lvl8pPr>
            <a:lvl9pPr marL="365716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A6AAC9-8933-C847-B9FC-69D2A5E26B32}" type="datetimeFigureOut">
              <a:rPr lang="en-US" smtClean="0"/>
              <a:t>14/12/05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39038131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5" rIns="91429"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5" rIns="91429"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9" tIns="45715" rIns="91429" bIns="45715" rtlCol="0" anchor="ctr"/>
          <a:lstStyle>
            <a:lvl1pPr algn="l">
              <a:defRPr sz="1200">
                <a:solidFill>
                  <a:schemeClr val="tx1">
                    <a:tint val="75000"/>
                  </a:schemeClr>
                </a:solidFill>
              </a:defRPr>
            </a:lvl1pPr>
          </a:lstStyle>
          <a:p>
            <a:fld id="{4FA6AAC9-8933-C847-B9FC-69D2A5E26B32}" type="datetimeFigureOut">
              <a:rPr lang="en-US" smtClean="0"/>
              <a:t>14/12/05</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29" tIns="45715" rIns="91429"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29" tIns="45715" rIns="91429" bIns="45715" rtlCol="0" anchor="ctr"/>
          <a:lstStyle>
            <a:lvl1pPr algn="r">
              <a:defRPr sz="1200">
                <a:solidFill>
                  <a:schemeClr val="tx1">
                    <a:tint val="75000"/>
                  </a:schemeClr>
                </a:solidFill>
              </a:defRPr>
            </a:lvl1pPr>
          </a:lstStyle>
          <a:p>
            <a:fld id="{BA5613C5-7765-EE49-AB7D-BB37C25FF43C}" type="slidenum">
              <a:rPr lang="en-US" smtClean="0"/>
              <a:t>‹#›</a:t>
            </a:fld>
            <a:endParaRPr lang="en-US"/>
          </a:p>
        </p:txBody>
      </p:sp>
    </p:spTree>
    <p:extLst>
      <p:ext uri="{BB962C8B-B14F-4D97-AF65-F5344CB8AC3E}">
        <p14:creationId xmlns:p14="http://schemas.microsoft.com/office/powerpoint/2010/main" val="1578709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145" rtl="0" eaLnBrk="1" latinLnBrk="0" hangingPunct="1">
        <a:spcBef>
          <a:spcPct val="0"/>
        </a:spcBef>
        <a:buNone/>
        <a:defRPr sz="4400" kern="1200">
          <a:solidFill>
            <a:schemeClr val="tx1"/>
          </a:solidFill>
          <a:latin typeface="+mj-lt"/>
          <a:ea typeface="+mj-ea"/>
          <a:cs typeface="+mj-cs"/>
        </a:defRPr>
      </a:lvl1pPr>
    </p:titleStyle>
    <p:bodyStyle>
      <a:lvl1pPr marL="342859" indent="-342859" algn="l" defTabSz="457145" rtl="0" eaLnBrk="1" latinLnBrk="0" hangingPunct="1">
        <a:spcBef>
          <a:spcPct val="20000"/>
        </a:spcBef>
        <a:buFont typeface="Arial"/>
        <a:buChar char="•"/>
        <a:defRPr sz="3200" kern="1200">
          <a:solidFill>
            <a:schemeClr val="tx1"/>
          </a:solidFill>
          <a:latin typeface="+mn-lt"/>
          <a:ea typeface="+mn-ea"/>
          <a:cs typeface="+mn-cs"/>
        </a:defRPr>
      </a:lvl1pPr>
      <a:lvl2pPr marL="742861" indent="-285716" algn="l" defTabSz="457145" rtl="0" eaLnBrk="1" latinLnBrk="0" hangingPunct="1">
        <a:spcBef>
          <a:spcPct val="20000"/>
        </a:spcBef>
        <a:buFont typeface="Arial"/>
        <a:buChar char="–"/>
        <a:defRPr sz="2800" kern="1200">
          <a:solidFill>
            <a:schemeClr val="tx1"/>
          </a:solidFill>
          <a:latin typeface="+mn-lt"/>
          <a:ea typeface="+mn-ea"/>
          <a:cs typeface="+mn-cs"/>
        </a:defRPr>
      </a:lvl2pPr>
      <a:lvl3pPr marL="1142863" indent="-228573" algn="l" defTabSz="457145" rtl="0" eaLnBrk="1" latinLnBrk="0" hangingPunct="1">
        <a:spcBef>
          <a:spcPct val="20000"/>
        </a:spcBef>
        <a:buFont typeface="Arial"/>
        <a:buChar char="•"/>
        <a:defRPr sz="2400" kern="1200">
          <a:solidFill>
            <a:schemeClr val="tx1"/>
          </a:solidFill>
          <a:latin typeface="+mn-lt"/>
          <a:ea typeface="+mn-ea"/>
          <a:cs typeface="+mn-cs"/>
        </a:defRPr>
      </a:lvl3pPr>
      <a:lvl4pPr marL="1600008" indent="-228573" algn="l" defTabSz="457145" rtl="0" eaLnBrk="1" latinLnBrk="0" hangingPunct="1">
        <a:spcBef>
          <a:spcPct val="20000"/>
        </a:spcBef>
        <a:buFont typeface="Arial"/>
        <a:buChar char="–"/>
        <a:defRPr sz="2000" kern="1200">
          <a:solidFill>
            <a:schemeClr val="tx1"/>
          </a:solidFill>
          <a:latin typeface="+mn-lt"/>
          <a:ea typeface="+mn-ea"/>
          <a:cs typeface="+mn-cs"/>
        </a:defRPr>
      </a:lvl4pPr>
      <a:lvl5pPr marL="2057153" indent="-228573" algn="l" defTabSz="457145" rtl="0" eaLnBrk="1" latinLnBrk="0" hangingPunct="1">
        <a:spcBef>
          <a:spcPct val="20000"/>
        </a:spcBef>
        <a:buFont typeface="Arial"/>
        <a:buChar char="»"/>
        <a:defRPr sz="2000" kern="1200">
          <a:solidFill>
            <a:schemeClr val="tx1"/>
          </a:solidFill>
          <a:latin typeface="+mn-lt"/>
          <a:ea typeface="+mn-ea"/>
          <a:cs typeface="+mn-cs"/>
        </a:defRPr>
      </a:lvl5pPr>
      <a:lvl6pPr marL="2514298" indent="-228573"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3" indent="-228573"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9" indent="-228573"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4" indent="-228573" algn="l" defTabSz="45714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5" rtl="0" eaLnBrk="1" latinLnBrk="0" hangingPunct="1">
        <a:defRPr sz="1800" kern="1200">
          <a:solidFill>
            <a:schemeClr val="tx1"/>
          </a:solidFill>
          <a:latin typeface="+mn-lt"/>
          <a:ea typeface="+mn-ea"/>
          <a:cs typeface="+mn-cs"/>
        </a:defRPr>
      </a:lvl1pPr>
      <a:lvl2pPr marL="457145" algn="l" defTabSz="457145" rtl="0" eaLnBrk="1" latinLnBrk="0" hangingPunct="1">
        <a:defRPr sz="1800" kern="1200">
          <a:solidFill>
            <a:schemeClr val="tx1"/>
          </a:solidFill>
          <a:latin typeface="+mn-lt"/>
          <a:ea typeface="+mn-ea"/>
          <a:cs typeface="+mn-cs"/>
        </a:defRPr>
      </a:lvl2pPr>
      <a:lvl3pPr marL="914290" algn="l" defTabSz="457145" rtl="0" eaLnBrk="1" latinLnBrk="0" hangingPunct="1">
        <a:defRPr sz="1800" kern="1200">
          <a:solidFill>
            <a:schemeClr val="tx1"/>
          </a:solidFill>
          <a:latin typeface="+mn-lt"/>
          <a:ea typeface="+mn-ea"/>
          <a:cs typeface="+mn-cs"/>
        </a:defRPr>
      </a:lvl3pPr>
      <a:lvl4pPr marL="1371435" algn="l" defTabSz="457145" rtl="0" eaLnBrk="1" latinLnBrk="0" hangingPunct="1">
        <a:defRPr sz="1800" kern="1200">
          <a:solidFill>
            <a:schemeClr val="tx1"/>
          </a:solidFill>
          <a:latin typeface="+mn-lt"/>
          <a:ea typeface="+mn-ea"/>
          <a:cs typeface="+mn-cs"/>
        </a:defRPr>
      </a:lvl4pPr>
      <a:lvl5pPr marL="1828581" algn="l" defTabSz="457145" rtl="0" eaLnBrk="1" latinLnBrk="0" hangingPunct="1">
        <a:defRPr sz="1800" kern="1200">
          <a:solidFill>
            <a:schemeClr val="tx1"/>
          </a:solidFill>
          <a:latin typeface="+mn-lt"/>
          <a:ea typeface="+mn-ea"/>
          <a:cs typeface="+mn-cs"/>
        </a:defRPr>
      </a:lvl5pPr>
      <a:lvl6pPr marL="2285726" algn="l" defTabSz="457145" rtl="0" eaLnBrk="1" latinLnBrk="0" hangingPunct="1">
        <a:defRPr sz="1800" kern="1200">
          <a:solidFill>
            <a:schemeClr val="tx1"/>
          </a:solidFill>
          <a:latin typeface="+mn-lt"/>
          <a:ea typeface="+mn-ea"/>
          <a:cs typeface="+mn-cs"/>
        </a:defRPr>
      </a:lvl6pPr>
      <a:lvl7pPr marL="2742871" algn="l" defTabSz="457145" rtl="0" eaLnBrk="1" latinLnBrk="0" hangingPunct="1">
        <a:defRPr sz="1800" kern="1200">
          <a:solidFill>
            <a:schemeClr val="tx1"/>
          </a:solidFill>
          <a:latin typeface="+mn-lt"/>
          <a:ea typeface="+mn-ea"/>
          <a:cs typeface="+mn-cs"/>
        </a:defRPr>
      </a:lvl7pPr>
      <a:lvl8pPr marL="3200016" algn="l" defTabSz="457145" rtl="0" eaLnBrk="1" latinLnBrk="0" hangingPunct="1">
        <a:defRPr sz="1800" kern="1200">
          <a:solidFill>
            <a:schemeClr val="tx1"/>
          </a:solidFill>
          <a:latin typeface="+mn-lt"/>
          <a:ea typeface="+mn-ea"/>
          <a:cs typeface="+mn-cs"/>
        </a:defRPr>
      </a:lvl8pPr>
      <a:lvl9pPr marL="3657161" algn="l" defTabSz="4571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6475"/>
          </a:xfrm>
          <a:prstGeom prst="rect">
            <a:avLst/>
          </a:prstGeom>
        </p:spPr>
      </p:pic>
    </p:spTree>
    <p:extLst>
      <p:ext uri="{BB962C8B-B14F-4D97-AF65-F5344CB8AC3E}">
        <p14:creationId xmlns:p14="http://schemas.microsoft.com/office/powerpoint/2010/main" val="333050156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6475"/>
          </a:xfrm>
          <a:prstGeom prst="rect">
            <a:avLst/>
          </a:prstGeom>
        </p:spPr>
      </p:pic>
    </p:spTree>
    <p:extLst>
      <p:ext uri="{BB962C8B-B14F-4D97-AF65-F5344CB8AC3E}">
        <p14:creationId xmlns:p14="http://schemas.microsoft.com/office/powerpoint/2010/main" val="381891696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6475"/>
          </a:xfrm>
          <a:prstGeom prst="rect">
            <a:avLst/>
          </a:prstGeom>
        </p:spPr>
      </p:pic>
    </p:spTree>
    <p:extLst>
      <p:ext uri="{BB962C8B-B14F-4D97-AF65-F5344CB8AC3E}">
        <p14:creationId xmlns:p14="http://schemas.microsoft.com/office/powerpoint/2010/main" val="217812721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6475"/>
          </a:xfrm>
          <a:prstGeom prst="rect">
            <a:avLst/>
          </a:prstGeom>
        </p:spPr>
      </p:pic>
    </p:spTree>
    <p:extLst>
      <p:ext uri="{BB962C8B-B14F-4D97-AF65-F5344CB8AC3E}">
        <p14:creationId xmlns:p14="http://schemas.microsoft.com/office/powerpoint/2010/main" val="115489769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6475"/>
          </a:xfrm>
          <a:prstGeom prst="rect">
            <a:avLst/>
          </a:prstGeom>
        </p:spPr>
      </p:pic>
    </p:spTree>
    <p:extLst>
      <p:ext uri="{BB962C8B-B14F-4D97-AF65-F5344CB8AC3E}">
        <p14:creationId xmlns:p14="http://schemas.microsoft.com/office/powerpoint/2010/main" val="410568041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6475"/>
          </a:xfrm>
          <a:prstGeom prst="rect">
            <a:avLst/>
          </a:prstGeom>
        </p:spPr>
      </p:pic>
    </p:spTree>
    <p:extLst>
      <p:ext uri="{BB962C8B-B14F-4D97-AF65-F5344CB8AC3E}">
        <p14:creationId xmlns:p14="http://schemas.microsoft.com/office/powerpoint/2010/main" val="415176352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6475"/>
          </a:xfrm>
          <a:prstGeom prst="rect">
            <a:avLst/>
          </a:prstGeom>
        </p:spPr>
      </p:pic>
    </p:spTree>
    <p:extLst>
      <p:ext uri="{BB962C8B-B14F-4D97-AF65-F5344CB8AC3E}">
        <p14:creationId xmlns:p14="http://schemas.microsoft.com/office/powerpoint/2010/main" val="378892787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6475"/>
          </a:xfrm>
          <a:prstGeom prst="rect">
            <a:avLst/>
          </a:prstGeom>
        </p:spPr>
      </p:pic>
    </p:spTree>
    <p:extLst>
      <p:ext uri="{BB962C8B-B14F-4D97-AF65-F5344CB8AC3E}">
        <p14:creationId xmlns:p14="http://schemas.microsoft.com/office/powerpoint/2010/main" val="148521160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6475"/>
          </a:xfrm>
          <a:prstGeom prst="rect">
            <a:avLst/>
          </a:prstGeom>
        </p:spPr>
      </p:pic>
    </p:spTree>
    <p:extLst>
      <p:ext uri="{BB962C8B-B14F-4D97-AF65-F5344CB8AC3E}">
        <p14:creationId xmlns:p14="http://schemas.microsoft.com/office/powerpoint/2010/main" val="50706522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5120038"/>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xmlns:p14="http://schemas.microsoft.com/office/powerpoint/2010/main" spd="slow" advClick="0" advTm="5000"/>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704781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6475"/>
          </a:xfrm>
          <a:prstGeom prst="rect">
            <a:avLst/>
          </a:prstGeom>
        </p:spPr>
      </p:pic>
    </p:spTree>
    <p:extLst>
      <p:ext uri="{BB962C8B-B14F-4D97-AF65-F5344CB8AC3E}">
        <p14:creationId xmlns:p14="http://schemas.microsoft.com/office/powerpoint/2010/main" val="164085151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356343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6475"/>
          </a:xfrm>
          <a:prstGeom prst="rect">
            <a:avLst/>
          </a:prstGeom>
        </p:spPr>
      </p:pic>
    </p:spTree>
    <p:extLst>
      <p:ext uri="{BB962C8B-B14F-4D97-AF65-F5344CB8AC3E}">
        <p14:creationId xmlns:p14="http://schemas.microsoft.com/office/powerpoint/2010/main" val="69031440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519879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6475"/>
          </a:xfrm>
          <a:prstGeom prst="rect">
            <a:avLst/>
          </a:prstGeom>
        </p:spPr>
      </p:pic>
    </p:spTree>
    <p:extLst>
      <p:ext uri="{BB962C8B-B14F-4D97-AF65-F5344CB8AC3E}">
        <p14:creationId xmlns:p14="http://schemas.microsoft.com/office/powerpoint/2010/main" val="334594042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6475"/>
          </a:xfrm>
          <a:prstGeom prst="rect">
            <a:avLst/>
          </a:prstGeom>
        </p:spPr>
      </p:pic>
    </p:spTree>
    <p:extLst>
      <p:ext uri="{BB962C8B-B14F-4D97-AF65-F5344CB8AC3E}">
        <p14:creationId xmlns:p14="http://schemas.microsoft.com/office/powerpoint/2010/main" val="11642284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6475"/>
          </a:xfrm>
          <a:prstGeom prst="rect">
            <a:avLst/>
          </a:prstGeom>
        </p:spPr>
      </p:pic>
    </p:spTree>
    <p:extLst>
      <p:ext uri="{BB962C8B-B14F-4D97-AF65-F5344CB8AC3E}">
        <p14:creationId xmlns:p14="http://schemas.microsoft.com/office/powerpoint/2010/main" val="405830104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6475"/>
          </a:xfrm>
          <a:prstGeom prst="rect">
            <a:avLst/>
          </a:prstGeom>
        </p:spPr>
      </p:pic>
    </p:spTree>
    <p:extLst>
      <p:ext uri="{BB962C8B-B14F-4D97-AF65-F5344CB8AC3E}">
        <p14:creationId xmlns:p14="http://schemas.microsoft.com/office/powerpoint/2010/main" val="348437847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6475"/>
          </a:xfrm>
          <a:prstGeom prst="rect">
            <a:avLst/>
          </a:prstGeom>
        </p:spPr>
      </p:pic>
    </p:spTree>
    <p:extLst>
      <p:ext uri="{BB962C8B-B14F-4D97-AF65-F5344CB8AC3E}">
        <p14:creationId xmlns:p14="http://schemas.microsoft.com/office/powerpoint/2010/main" val="3329054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6475"/>
          </a:xfrm>
          <a:prstGeom prst="rect">
            <a:avLst/>
          </a:prstGeom>
        </p:spPr>
      </p:pic>
    </p:spTree>
    <p:extLst>
      <p:ext uri="{BB962C8B-B14F-4D97-AF65-F5344CB8AC3E}">
        <p14:creationId xmlns:p14="http://schemas.microsoft.com/office/powerpoint/2010/main" val="398938257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6475"/>
          </a:xfrm>
          <a:prstGeom prst="rect">
            <a:avLst/>
          </a:prstGeom>
        </p:spPr>
      </p:pic>
    </p:spTree>
    <p:extLst>
      <p:ext uri="{BB962C8B-B14F-4D97-AF65-F5344CB8AC3E}">
        <p14:creationId xmlns:p14="http://schemas.microsoft.com/office/powerpoint/2010/main" val="100439556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6475"/>
          </a:xfrm>
          <a:prstGeom prst="rect">
            <a:avLst/>
          </a:prstGeom>
        </p:spPr>
      </p:pic>
    </p:spTree>
    <p:extLst>
      <p:ext uri="{BB962C8B-B14F-4D97-AF65-F5344CB8AC3E}">
        <p14:creationId xmlns:p14="http://schemas.microsoft.com/office/powerpoint/2010/main" val="220525581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6475"/>
          </a:xfrm>
          <a:prstGeom prst="rect">
            <a:avLst/>
          </a:prstGeom>
        </p:spPr>
      </p:pic>
    </p:spTree>
    <p:extLst>
      <p:ext uri="{BB962C8B-B14F-4D97-AF65-F5344CB8AC3E}">
        <p14:creationId xmlns:p14="http://schemas.microsoft.com/office/powerpoint/2010/main" val="250958300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6475"/>
          </a:xfrm>
          <a:prstGeom prst="rect">
            <a:avLst/>
          </a:prstGeom>
        </p:spPr>
      </p:pic>
    </p:spTree>
    <p:extLst>
      <p:ext uri="{BB962C8B-B14F-4D97-AF65-F5344CB8AC3E}">
        <p14:creationId xmlns:p14="http://schemas.microsoft.com/office/powerpoint/2010/main" val="300511548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6475"/>
          </a:xfrm>
          <a:prstGeom prst="rect">
            <a:avLst/>
          </a:prstGeom>
        </p:spPr>
      </p:pic>
    </p:spTree>
    <p:extLst>
      <p:ext uri="{BB962C8B-B14F-4D97-AF65-F5344CB8AC3E}">
        <p14:creationId xmlns:p14="http://schemas.microsoft.com/office/powerpoint/2010/main" val="148302126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6475"/>
          </a:xfrm>
          <a:prstGeom prst="rect">
            <a:avLst/>
          </a:prstGeom>
        </p:spPr>
      </p:pic>
    </p:spTree>
    <p:extLst>
      <p:ext uri="{BB962C8B-B14F-4D97-AF65-F5344CB8AC3E}">
        <p14:creationId xmlns:p14="http://schemas.microsoft.com/office/powerpoint/2010/main" val="168113760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5742</TotalTime>
  <Words>1496</Words>
  <Application>Microsoft Macintosh PowerPoint</Application>
  <PresentationFormat>On-screen Show (4:3)</PresentationFormat>
  <Paragraphs>98</Paragraphs>
  <Slides>27</Slides>
  <Notes>27</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369</cp:revision>
  <dcterms:created xsi:type="dcterms:W3CDTF">2014-09-29T06:01:54Z</dcterms:created>
  <dcterms:modified xsi:type="dcterms:W3CDTF">2014-12-05T12:13:52Z</dcterms:modified>
</cp:coreProperties>
</file>