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28" r:id="rId2"/>
    <p:sldId id="329" r:id="rId3"/>
    <p:sldId id="332" r:id="rId4"/>
    <p:sldId id="257" r:id="rId5"/>
    <p:sldId id="262" r:id="rId6"/>
    <p:sldId id="330" r:id="rId7"/>
    <p:sldId id="331" r:id="rId8"/>
    <p:sldId id="258" r:id="rId9"/>
    <p:sldId id="260" r:id="rId10"/>
    <p:sldId id="310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9" r:id="rId20"/>
    <p:sldId id="283" r:id="rId21"/>
    <p:sldId id="284" r:id="rId22"/>
    <p:sldId id="286" r:id="rId23"/>
    <p:sldId id="287" r:id="rId24"/>
    <p:sldId id="288" r:id="rId25"/>
    <p:sldId id="299" r:id="rId26"/>
    <p:sldId id="304" r:id="rId27"/>
    <p:sldId id="305" r:id="rId28"/>
    <p:sldId id="306" r:id="rId29"/>
    <p:sldId id="307" r:id="rId30"/>
    <p:sldId id="308" r:id="rId31"/>
    <p:sldId id="311" r:id="rId32"/>
    <p:sldId id="312" r:id="rId33"/>
    <p:sldId id="314" r:id="rId34"/>
    <p:sldId id="322" r:id="rId35"/>
    <p:sldId id="323" r:id="rId36"/>
    <p:sldId id="32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6" autoAdjust="0"/>
    <p:restoredTop sz="94660"/>
  </p:normalViewPr>
  <p:slideViewPr>
    <p:cSldViewPr snapToGrid="0" snapToObjects="1" showGuides="1">
      <p:cViewPr>
        <p:scale>
          <a:sx n="156" d="100"/>
          <a:sy n="156" d="100"/>
        </p:scale>
        <p:origin x="896" y="1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F6142-4C4B-3B44-9914-A504E54C6353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374E3-4EA2-9744-B623-3ED1FAA0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8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39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 room decor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9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 room decor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4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60s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53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80s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2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welcome</a:t>
            </a:r>
            <a:r>
              <a:rPr lang="en-US" baseline="0" dirty="0" smtClean="0"/>
              <a:t> and overview of the night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36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welcome</a:t>
            </a:r>
            <a:r>
              <a:rPr lang="en-US" baseline="0" dirty="0" smtClean="0"/>
              <a:t> and overview of the night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88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welcome</a:t>
            </a:r>
            <a:r>
              <a:rPr lang="en-US" baseline="0" dirty="0" smtClean="0"/>
              <a:t> and overview of the night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1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menus are introduced.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82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of newcomers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4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of the eight hosts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20s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29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Saying grace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5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 course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2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main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15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main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51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main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2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Trivial pursuit</a:t>
            </a:r>
            <a:r>
              <a:rPr lang="en-US" baseline="0" dirty="0" smtClean="0"/>
              <a:t> game of questions about events from the past term.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67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Trivial pursuit</a:t>
            </a:r>
            <a:r>
              <a:rPr lang="en-US" baseline="0" dirty="0" smtClean="0"/>
              <a:t> game of questions about events from the past term.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9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Trivial pursuit</a:t>
            </a:r>
            <a:r>
              <a:rPr lang="en-US" baseline="0" dirty="0" smtClean="0"/>
              <a:t> game of questions about events from the past term.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Trivial pursuit</a:t>
            </a:r>
            <a:r>
              <a:rPr lang="en-US" baseline="0" dirty="0" smtClean="0"/>
              <a:t> game of questions about events from the past term.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23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 room décor.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5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60s 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49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Some of the room décor.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6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hosts are thanked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38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group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7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Small group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606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Small group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5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70s 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70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80s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9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90s 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87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2000s 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2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2010s 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1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2014 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74E3-4EA2-9744-B623-3ED1FAA008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2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6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6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0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3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4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5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0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C3B1A-6722-9446-8831-1B88E32281D0}" type="datetimeFigureOut">
              <a:rPr lang="en-US" smtClean="0"/>
              <a:t>14/12/05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7CB45-272F-F140-B2D0-696F106DC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5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file://localhost/Users/marktittley/Desktop/_Show/IMG_013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file://localhost/Users/marktittley/Desktop/_Show/IMG_006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file://localhost/Users/marktittley/Desktop/_Show/IMG_0064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file://localhost/Users/marktittley/Desktop/_Show/IMG_006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file://localhost/Users/marktittley/Desktop/_Show/IMG_007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file://localhost/Users/marktittley/Desktop/_Show/IMG_007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file://localhost/Users/marktittley/Desktop/_Show/IMG_007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file://localhost/Users/marktittley/Desktop/_Show/IMG_007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file://localhost/Users/marktittley/Desktop/_Show/IMG_008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file://localhost/Users/marktittley/Desktop/_Show/IMG_009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file://localhost/Users/marktittley/Desktop/_Show/IMG_005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file://localhost/Users/marktittley/Desktop/_Show/IMG_009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file://localhost/Users/marktittley/Desktop/_Show/IMG_009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file://localhost/Users/marktittley/Desktop/_Show/IMG_009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file://localhost/Users/marktittley/Desktop/_Show/IMG_010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file://localhost/Users/marktittley/Desktop/_Show/IMG_010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12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129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file://localhost/Users/marktittley/Desktop/_Show/IMG_013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file://localhost/Users/marktittley/Desktop/_Show/IMG_013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file://localhost/Users/marktittley/Desktop/_Show/IMG_013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file://localhost/Users/marktittley/Desktop/_Show/IMG_006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file://localhost/Users/marktittley/Desktop/_Show/IMG_013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file://localhost/Users/marktittley/Desktop/_Show/IMG_014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file://localhost/Users/marktittley/Desktop/_Show/IMG_014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file://localhost/Users/marktittley/Desktop/_Show/IMG_014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file://localhost/Users/marktittley/Desktop/_Show/IMG_017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file://localhost/Users/marktittley/Desktop/_Show/IMG_017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file://localhost/Users/marktittley/Desktop/_Show/IMG_017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file://localhost/Users/marktittley/Desktop/_Show/IMG_005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file://localhost/Users/marktittley/Desktop/_Show/IMG_006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file://localhost/Users/marktittley/Desktop/_Show/IMG_005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file://localhost/Users/marktittley/Desktop/_Show/IMG_006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file://localhost/Users/marktittley/Desktop/_Show/IMG_005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file://localhost/Users/marktittley/Desktop/_Show/IMG_005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9.jpg" descr="/Users/marktittley/Desktop/_Show/IMG_013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83" y="0"/>
            <a:ext cx="9796366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8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/IMG_006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3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4.jpg" descr="/Users/marktittley/Desktop/_Show/IMG_0064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7.jpg" descr="/Users/marktittley/Desktop/_Show/IMG_006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5.jpg" descr="/Users/marktittley/Desktop/_Show/IMG_007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1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6.jpg" descr="/Users/marktittley/Desktop/_Show/IMG_007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Show/IMG_007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0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Show/IMG_007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Show/IMG_0082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7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.jpg" descr="/Users/marktittley/Desktop/_Show/IMG_009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5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7.jpg" descr="/Users/marktittley/Desktop/_Show/IMG_005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5.jpg" descr="/Users/marktittley/Desktop/_Show/IMG_009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6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097.jpg" descr="/Users/marktittley/Desktop/_Show/IMG_009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8.jpg" descr="/Users/marktittley/Desktop/_Show/IMG_0098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0.jpg" descr="/Users/marktittley/Desktop/_Show/IMG_010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50" y="0"/>
            <a:ext cx="1025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4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Show/IMG_0102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Show/IMG_0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4292" y="-788035"/>
            <a:ext cx="12291834" cy="76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9.jpg" descr="/Users/marktittley/Desktop/_Show/IMG_01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250" y="-254000"/>
            <a:ext cx="11049000" cy="7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8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0.jpg" descr="/Users/marktittley/Desktop/_Show/IMG_013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3.jpg" descr="/Users/marktittley/Desktop/_Show/IMG_013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5.jpg" descr="/Users/marktittley/Desktop/_Show/IMG_013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2.jpg" descr="/Users/marktittley/Desktop/_Show/IMG_0062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6.jpg" descr="/Users/marktittley/Desktop/_Show/IMG_013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7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1.jpg" descr="/Users/marktittley/Desktop/_Show/IMG_014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2.jpg" descr="/Users/marktittley/Desktop/_Show/IMG_0142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5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9.jpg" descr="/Users/marktittley/Desktop/_Show/IMG_014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875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1.jpg" descr="/Users/marktittley/Desktop/_Show/IMG_017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9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5.jpg" descr="/Users/marktittley/Desktop/_Show/IMG_017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70" y="0"/>
            <a:ext cx="1007554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7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6.jpg" descr="/Users/marktittley/Desktop/_Show/IMG_017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490" y="0"/>
            <a:ext cx="1050298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3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/IMG_005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Show/IMG_006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7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9.jpg" descr="/Users/marktittley/Desktop/_Show/IMG_005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1" y="0"/>
            <a:ext cx="10287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/IMG_006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9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Show/IMG_0058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6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198</Words>
  <Application>Microsoft Macintosh PowerPoint</Application>
  <PresentationFormat>On-screen Show (4:3)</PresentationFormat>
  <Paragraphs>67</Paragraphs>
  <Slides>36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2014-12-05T21:37:33Z</dcterms:created>
  <dcterms:modified xsi:type="dcterms:W3CDTF">2014-12-05T21:57:23Z</dcterms:modified>
</cp:coreProperties>
</file>