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82" r:id="rId2"/>
    <p:sldId id="461" r:id="rId3"/>
    <p:sldId id="503" r:id="rId4"/>
    <p:sldId id="504" r:id="rId5"/>
    <p:sldId id="544" r:id="rId6"/>
    <p:sldId id="545" r:id="rId7"/>
    <p:sldId id="546" r:id="rId8"/>
    <p:sldId id="547" r:id="rId9"/>
    <p:sldId id="548" r:id="rId10"/>
    <p:sldId id="562" r:id="rId11"/>
    <p:sldId id="563" r:id="rId12"/>
    <p:sldId id="561" r:id="rId13"/>
    <p:sldId id="564" r:id="rId14"/>
    <p:sldId id="566" r:id="rId15"/>
    <p:sldId id="565" r:id="rId16"/>
    <p:sldId id="549" r:id="rId17"/>
    <p:sldId id="560" r:id="rId18"/>
    <p:sldId id="550" r:id="rId19"/>
    <p:sldId id="551" r:id="rId20"/>
    <p:sldId id="552" r:id="rId21"/>
    <p:sldId id="553" r:id="rId22"/>
    <p:sldId id="554" r:id="rId23"/>
    <p:sldId id="555" r:id="rId24"/>
    <p:sldId id="556" r:id="rId25"/>
    <p:sldId id="557" r:id="rId26"/>
    <p:sldId id="558" r:id="rId27"/>
    <p:sldId id="559" r:id="rId28"/>
    <p:sldId id="476" r:id="rId29"/>
    <p:sldId id="505" r:id="rId30"/>
    <p:sldId id="512" r:id="rId31"/>
    <p:sldId id="514" r:id="rId32"/>
    <p:sldId id="522" r:id="rId33"/>
    <p:sldId id="513" r:id="rId34"/>
    <p:sldId id="479" r:id="rId35"/>
    <p:sldId id="464" r:id="rId36"/>
    <p:sldId id="31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snapToObjects="1" showGuides="1">
      <p:cViewPr varScale="1">
        <p:scale>
          <a:sx n="77" d="100"/>
          <a:sy n="77" d="100"/>
        </p:scale>
        <p:origin x="-104" y="-248"/>
      </p:cViewPr>
      <p:guideLst>
        <p:guide orient="horz" pos="2299"/>
        <p:guide orient="horz" pos="3127"/>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16/01/29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is Comedy Club </a:t>
            </a:r>
            <a:r>
              <a:rPr lang="en-US" sz="1200" b="0" dirty="0" smtClean="0"/>
              <a:t>Night</a:t>
            </a:r>
            <a:r>
              <a:rPr lang="en-US" dirty="0" smtClean="0"/>
              <a: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Escape Friday.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any newcomers and regulars.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Let the Fun Begin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Ultimate Fails Compilation 2015 FailArmy Best Fails of the Year (Part 2). Get it on YouTube at: https://www.youtube.com/watch?v=UuRIfwpYRg8</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29</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in our Breakout Series we are dealing with Depression.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Challenge #1: Last to Laugh: </a:t>
            </a:r>
            <a:r>
              <a:rPr lang="en-ZA" sz="1200" kern="1200" dirty="0" smtClean="0">
                <a:solidFill>
                  <a:schemeClr val="tx1"/>
                </a:solidFill>
                <a:effectLst/>
                <a:latin typeface="+mn-lt"/>
                <a:ea typeface="+mn-ea"/>
                <a:cs typeface="+mn-cs"/>
              </a:rPr>
              <a:t>Everyone</a:t>
            </a:r>
            <a:r>
              <a:rPr lang="en-ZA" sz="1200" kern="1200" baseline="0" dirty="0" smtClean="0">
                <a:solidFill>
                  <a:schemeClr val="tx1"/>
                </a:solidFill>
                <a:effectLst/>
                <a:latin typeface="+mn-lt"/>
                <a:ea typeface="+mn-ea"/>
                <a:cs typeface="+mn-cs"/>
              </a:rPr>
              <a:t> stands up and watches a video clip designed to make people laugh. If you laugh you have to sit down. The last person standing who has not laughed will win a prize. Leaders will monitor the audience to ensure that those who laugh sit down.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Ultimate Fails Compilation 2015 FailArmy Best Fails of the Year (Part 1). Get it on YouTube</a:t>
            </a:r>
            <a:r>
              <a:rPr lang="en-ZA" sz="1200" kern="1200" baseline="0" dirty="0" smtClean="0">
                <a:solidFill>
                  <a:schemeClr val="tx1"/>
                </a:solidFill>
                <a:effectLst/>
                <a:latin typeface="+mn-lt"/>
                <a:ea typeface="+mn-ea"/>
                <a:cs typeface="+mn-cs"/>
              </a:rPr>
              <a:t> at:</a:t>
            </a:r>
            <a:r>
              <a:rPr lang="en-ZA" sz="1200" kern="1200" dirty="0" smtClean="0">
                <a:solidFill>
                  <a:schemeClr val="tx1"/>
                </a:solidFill>
                <a:effectLst/>
                <a:latin typeface="+mn-lt"/>
                <a:ea typeface="+mn-ea"/>
                <a:cs typeface="+mn-cs"/>
              </a:rPr>
              <a:t> https://www.youtube.com/watch?v=JZipyUGgK3g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Challenge #2: Seconds to Laugh: </a:t>
            </a:r>
            <a:r>
              <a:rPr lang="en-ZA" sz="1200" b="0" kern="1200" dirty="0" smtClean="0">
                <a:solidFill>
                  <a:schemeClr val="tx1"/>
                </a:solidFill>
                <a:effectLst/>
                <a:latin typeface="+mn-lt"/>
                <a:ea typeface="+mn-ea"/>
                <a:cs typeface="+mn-cs"/>
              </a:rPr>
              <a:t>Teens are invited</a:t>
            </a:r>
            <a:r>
              <a:rPr lang="en-ZA" sz="1200" b="0" kern="1200" baseline="0" dirty="0" smtClean="0">
                <a:solidFill>
                  <a:schemeClr val="tx1"/>
                </a:solidFill>
                <a:effectLst/>
                <a:latin typeface="+mn-lt"/>
                <a:ea typeface="+mn-ea"/>
                <a:cs typeface="+mn-cs"/>
              </a:rPr>
              <a:t> to compete individually. They have 10 (or 20?) seconds to get onto the stage and get a laugh from the audience. If they are successful they get a prize. At least 10 people will get a chance to compete.</a:t>
            </a:r>
            <a:endParaRPr lang="en-Z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Challenge #3: First to Laugh: </a:t>
            </a:r>
            <a:r>
              <a:rPr lang="en-ZA" sz="1200" b="0" kern="1200" dirty="0" smtClean="0">
                <a:solidFill>
                  <a:schemeClr val="tx1"/>
                </a:solidFill>
                <a:effectLst/>
                <a:latin typeface="+mn-lt"/>
                <a:ea typeface="+mn-ea"/>
                <a:cs typeface="+mn-cs"/>
              </a:rPr>
              <a:t>Divide into four teams. Each team has to prepare a skit/comedy routine to perform on stage. As each team competes</a:t>
            </a:r>
            <a:r>
              <a:rPr lang="en-ZA" sz="1200" b="0" kern="1200" baseline="0" dirty="0" smtClean="0">
                <a:solidFill>
                  <a:schemeClr val="tx1"/>
                </a:solidFill>
                <a:effectLst/>
                <a:latin typeface="+mn-lt"/>
                <a:ea typeface="+mn-ea"/>
                <a:cs typeface="+mn-cs"/>
              </a:rPr>
              <a:t> a time keeper will record how long it takes for them to make the audience laugh. The team who gets the audience laughing in the least amount of time wins a prize.</a:t>
            </a:r>
            <a:endParaRPr lang="en-Z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Here is the the heart behind the small group time - our goal is that your group members will go away challenged to not be boring but fun to be around and known to laugh and love life. Here are the questions: (1) What made you laugh tonight? (2) What normally makes you laugh? (3) How is laughter good for us (according to these Scriptures)? "Do not be sad, for the joy you  have in the Lord is your strength." (</a:t>
            </a:r>
            <a:r>
              <a:rPr lang="en-US" sz="1200" kern="1200" dirty="0" err="1" smtClean="0">
                <a:solidFill>
                  <a:schemeClr val="tx1"/>
                </a:solidFill>
                <a:latin typeface="+mn-lt"/>
                <a:ea typeface="+mn-ea"/>
                <a:cs typeface="+mn-cs"/>
              </a:rPr>
              <a:t>Neh</a:t>
            </a:r>
            <a:r>
              <a:rPr lang="en-US" sz="1200" kern="1200" dirty="0" smtClean="0">
                <a:solidFill>
                  <a:schemeClr val="tx1"/>
                </a:solidFill>
                <a:latin typeface="+mn-lt"/>
                <a:ea typeface="+mn-ea"/>
                <a:cs typeface="+mn-cs"/>
              </a:rPr>
              <a:t> 8:10). "A glad heart makes a cheerful </a:t>
            </a:r>
            <a:r>
              <a:rPr lang="en-US" sz="1200" kern="1200" dirty="0" smtClean="0">
                <a:solidFill>
                  <a:schemeClr val="tx1"/>
                </a:solidFill>
                <a:latin typeface="+mn-lt"/>
                <a:ea typeface="+mn-ea"/>
                <a:cs typeface="+mn-cs"/>
              </a:rPr>
              <a:t>face</a:t>
            </a:r>
            <a:r>
              <a:rPr lang="en-US" sz="1200" kern="1200" dirty="0" smtClean="0">
                <a:solidFill>
                  <a:schemeClr val="tx1"/>
                </a:solidFill>
                <a:latin typeface="+mn-lt"/>
                <a:ea typeface="+mn-ea"/>
                <a:cs typeface="+mn-cs"/>
              </a:rPr>
              <a:t>, but by sorrow of heart the spirit is crushed." (</a:t>
            </a:r>
            <a:r>
              <a:rPr lang="en-US" sz="1200" kern="1200" dirty="0" err="1" smtClean="0">
                <a:solidFill>
                  <a:schemeClr val="tx1"/>
                </a:solidFill>
                <a:latin typeface="+mn-lt"/>
                <a:ea typeface="+mn-ea"/>
                <a:cs typeface="+mn-cs"/>
              </a:rPr>
              <a:t>Prov</a:t>
            </a:r>
            <a:r>
              <a:rPr lang="en-US" sz="1200" kern="1200" dirty="0" smtClean="0">
                <a:solidFill>
                  <a:schemeClr val="tx1"/>
                </a:solidFill>
                <a:latin typeface="+mn-lt"/>
                <a:ea typeface="+mn-ea"/>
                <a:cs typeface="+mn-cs"/>
              </a:rPr>
              <a:t> 15:13). "Rejoice in the Lord always." (Phil 4). (4) Pray for each other to laugh more.</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Friday night is Escape Room Night.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are served.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Friday is our Escape Room Night.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our</a:t>
            </a:r>
            <a:r>
              <a:rPr lang="en-US" baseline="0" dirty="0" smtClean="0"/>
              <a:t> Comedy Club Night.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Audio Playing Over Slides: The Best Baby Laugh</a:t>
            </a:r>
            <a:r>
              <a:rPr lang="en-US" baseline="0" dirty="0" smtClean="0"/>
              <a:t> Song Very Funny. Get it on YouTube at: https://</a:t>
            </a:r>
            <a:r>
              <a:rPr lang="en-US" baseline="0" dirty="0" err="1" smtClean="0"/>
              <a:t>www.youtube.com</a:t>
            </a:r>
            <a:r>
              <a:rPr lang="en-US" baseline="0" dirty="0" smtClean="0"/>
              <a:t>/</a:t>
            </a:r>
            <a:r>
              <a:rPr lang="en-US" baseline="0" dirty="0" err="1" smtClean="0"/>
              <a:t>watch?v</a:t>
            </a:r>
            <a:r>
              <a:rPr lang="en-US" baseline="0" dirty="0" smtClean="0"/>
              <a:t>=3BBvKkw1RH0</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16/01/29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16/01/29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16/01/29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16/01/29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396564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46892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08624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1155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84555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41623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728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692524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645611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05212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93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8968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063402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800612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393237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583521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41163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74111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11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060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825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66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6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610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578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25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920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982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090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300717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138812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470841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04860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5957</TotalTime>
  <Words>536</Words>
  <Application>Microsoft Macintosh PowerPoint</Application>
  <PresentationFormat>On-screen Show (4:3)</PresentationFormat>
  <Paragraphs>52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286</cp:revision>
  <dcterms:created xsi:type="dcterms:W3CDTF">2015-09-10T12:52:54Z</dcterms:created>
  <dcterms:modified xsi:type="dcterms:W3CDTF">2016-01-29T13:52:45Z</dcterms:modified>
</cp:coreProperties>
</file>