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347" r:id="rId5"/>
    <p:sldId id="262" r:id="rId6"/>
    <p:sldId id="263" r:id="rId7"/>
    <p:sldId id="265" r:id="rId8"/>
    <p:sldId id="267" r:id="rId9"/>
    <p:sldId id="268" r:id="rId10"/>
    <p:sldId id="271" r:id="rId11"/>
    <p:sldId id="273" r:id="rId12"/>
    <p:sldId id="274" r:id="rId13"/>
    <p:sldId id="277" r:id="rId14"/>
    <p:sldId id="279" r:id="rId15"/>
    <p:sldId id="280" r:id="rId16"/>
    <p:sldId id="286" r:id="rId17"/>
    <p:sldId id="294" r:id="rId18"/>
    <p:sldId id="349" r:id="rId19"/>
    <p:sldId id="305" r:id="rId20"/>
    <p:sldId id="309" r:id="rId21"/>
    <p:sldId id="312" r:id="rId22"/>
    <p:sldId id="316" r:id="rId23"/>
    <p:sldId id="320" r:id="rId24"/>
    <p:sldId id="328" r:id="rId25"/>
    <p:sldId id="333" r:id="rId26"/>
    <p:sldId id="337" r:id="rId27"/>
    <p:sldId id="339" r:id="rId28"/>
    <p:sldId id="341" r:id="rId29"/>
    <p:sldId id="344" r:id="rId30"/>
    <p:sldId id="345" r:id="rId31"/>
    <p:sldId id="351" r:id="rId32"/>
    <p:sldId id="35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881F-773D-F642-B89B-62A2983385A3}" type="datetimeFigureOut">
              <a:rPr lang="en-US" smtClean="0"/>
              <a:t>16/01/30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533A-C21F-9F4B-AB5E-E301BB2D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4695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4697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469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471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471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472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4754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478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4670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478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4798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4807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4827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4845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4856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4868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/IMG_4873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Show/IMG_487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_Show/IMG_4877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467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4677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4678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468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468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46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5.jpg" descr="/Users/marktittley/Desktop/_Show/IMG_46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7.jpg" descr="/Users/marktittley/Desktop/_Show/IMG_46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4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99.jpg" descr="/Users/marktittley/Desktop/_Show/IMG_469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1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13.jpg" descr="/Users/marktittley/Desktop/_Show/IMG_47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14.jpg" descr="/Users/marktittley/Desktop/_Show/IMG_47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0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28.jpg" descr="/Users/marktittley/Desktop/_Show/IMG_47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54.jpg" descr="/Users/marktittley/Desktop/_Show/IMG_47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80.jpg" descr="/Users/marktittley/Desktop/_Show/IMG_478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70.jpg" descr="/Users/marktittley/Desktop/_Show/IMG_467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89.jpg" descr="/Users/marktittley/Desktop/_Show/IMG_47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3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798.jpg" descr="/Users/marktittley/Desktop/_Show/IMG_479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07.jpg" descr="/Users/marktittley/Desktop/_Show/IMG_48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27.jpg" descr="/Users/marktittley/Desktop/_Show/IMG_48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8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45.jpg" descr="/Users/marktittley/Desktop/_Show/IMG_48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1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56.jpg" descr="/Users/marktittley/Desktop/_Show/IMG_48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68.jpg" descr="/Users/marktittley/Desktop/_Show/IMG_486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73.jpg" descr="/Users/marktittley/Desktop/_Show/IMG_487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8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76.jpg" descr="/Users/marktittley/Desktop/_Show/IMG_48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6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4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877.jpg" descr="/Users/marktittley/Desktop/_Show/IMG_48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3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72.jpg" descr="/Users/marktittley/Desktop/_Show/IMG_467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77.jpg" descr="/Users/marktittley/Desktop/_Show/IMG_46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78.jpg" descr="/Users/marktittley/Desktop/_Show/IMG_46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4.jpg" descr="/Users/marktittley/Desktop/_Show/IMG_468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8.jpg" descr="/Users/marktittley/Desktop/_Show/IMG_46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689.jpg" descr="/Users/marktittley/Desktop/_Show/IMG_46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2016-01-30T07:25:04Z</dcterms:created>
  <dcterms:modified xsi:type="dcterms:W3CDTF">2016-01-30T07:46:39Z</dcterms:modified>
</cp:coreProperties>
</file>