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920" r:id="rId2"/>
    <p:sldId id="921" r:id="rId3"/>
    <p:sldId id="922" r:id="rId4"/>
    <p:sldId id="1034" r:id="rId5"/>
    <p:sldId id="1045" r:id="rId6"/>
    <p:sldId id="945" r:id="rId7"/>
    <p:sldId id="1018" r:id="rId8"/>
    <p:sldId id="1066" r:id="rId9"/>
    <p:sldId id="1029" r:id="rId10"/>
    <p:sldId id="943" r:id="rId11"/>
    <p:sldId id="1019" r:id="rId12"/>
    <p:sldId id="1067" r:id="rId13"/>
    <p:sldId id="1068" r:id="rId14"/>
    <p:sldId id="953" r:id="rId15"/>
    <p:sldId id="1030" r:id="rId16"/>
    <p:sldId id="1069" r:id="rId17"/>
    <p:sldId id="954" r:id="rId18"/>
    <p:sldId id="959" r:id="rId19"/>
    <p:sldId id="99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2">
          <p15:clr>
            <a:srgbClr val="A4A3A4"/>
          </p15:clr>
        </p15:guide>
        <p15:guide id="2" orient="horz" pos="130">
          <p15:clr>
            <a:srgbClr val="A4A3A4"/>
          </p15:clr>
        </p15:guide>
        <p15:guide id="3" pos="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34D"/>
    <a:srgbClr val="FFDDFE"/>
    <a:srgbClr val="EDCEED"/>
    <a:srgbClr val="72D8C5"/>
    <a:srgbClr val="71D6C4"/>
    <a:srgbClr val="6FD1BF"/>
    <a:srgbClr val="70D4C3"/>
    <a:srgbClr val="F9002C"/>
    <a:srgbClr val="D29703"/>
    <a:srgbClr val="20D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81190" autoAdjust="0"/>
  </p:normalViewPr>
  <p:slideViewPr>
    <p:cSldViewPr snapToGrid="0" snapToObjects="1">
      <p:cViewPr>
        <p:scale>
          <a:sx n="50" d="100"/>
          <a:sy n="50" d="100"/>
        </p:scale>
        <p:origin x="2144" y="1208"/>
      </p:cViewPr>
      <p:guideLst>
        <p:guide orient="horz" pos="842"/>
        <p:guide orient="horz" pos="130"/>
        <p:guide pos="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r>
              <a:rPr lang="en-US" baseline="0" dirty="0" smtClean="0"/>
              <a:t>David Series.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4488" algn="l"/>
              </a:tabLst>
              <a:defRPr/>
            </a:pPr>
            <a:r>
              <a:rPr lang="en-ZA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Discussion: What do we learn about betrayal from David?</a:t>
            </a:r>
          </a:p>
          <a:p>
            <a:pPr>
              <a:lnSpc>
                <a:spcPct val="90000"/>
              </a:lnSpc>
              <a:tabLst>
                <a:tab pos="1614488" algn="l"/>
              </a:tabLst>
            </a:pPr>
            <a:endParaRPr lang="en-ZA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had a relationship with God.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(James 4:7-8)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Communication: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Communicated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with God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.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(John 11:22)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Trust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David put his trust in God </a:t>
            </a:r>
            <a:r>
              <a:rPr lang="mr-IN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–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Not people.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(Proverbs 3:5)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Group Discussion: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ten minutes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apply the message to your life in small groups using these 3 questions: </a:t>
            </a:r>
            <a:r>
              <a:rPr lang="en-US" sz="1200" b="0" kern="1200" baseline="0" dirty="0" smtClean="0">
                <a:solidFill>
                  <a:srgbClr val="F8F8F8"/>
                </a:solidFill>
                <a:effectLst>
                  <a:glow rad="101600">
                    <a:prstClr val="black"/>
                  </a:glow>
                </a:effectLst>
                <a:latin typeface="KlavikaRegular-Plain"/>
                <a:ea typeface="+mn-ea"/>
                <a:cs typeface="KlavikaRegular-Plain"/>
              </a:rPr>
              <a:t>(1)</a:t>
            </a:r>
            <a:r>
              <a:rPr lang="en-US" sz="1200" b="0" dirty="0" smtClean="0">
                <a:solidFill>
                  <a:srgbClr val="F8F8F8"/>
                </a:solidFill>
                <a:effectLst>
                  <a:glow rad="101600">
                    <a:prstClr val="black"/>
                  </a:glow>
                </a:effectLst>
                <a:latin typeface="KlavikaRegular-Plain"/>
                <a:cs typeface="KlavikaRegular-Plain"/>
              </a:rPr>
              <a:t> Why does it hurt so much when trust is gone? (2) Is it possible to forgive my betrayer?</a:t>
            </a:r>
            <a:r>
              <a:rPr lang="en-US" sz="1200" b="0" baseline="0" dirty="0" smtClean="0">
                <a:solidFill>
                  <a:srgbClr val="F8F8F8"/>
                </a:solidFill>
                <a:effectLst>
                  <a:glow rad="101600">
                    <a:prstClr val="black"/>
                  </a:glow>
                </a:effectLst>
                <a:latin typeface="KlavikaRegular-Plain"/>
                <a:cs typeface="KlavikaRegular-Plain"/>
              </a:rPr>
              <a:t> (3) </a:t>
            </a:r>
            <a:r>
              <a:rPr lang="en-US" sz="1200" b="0" dirty="0" smtClean="0">
                <a:solidFill>
                  <a:srgbClr val="F8F8F8"/>
                </a:solidFill>
                <a:effectLst>
                  <a:glow rad="101600">
                    <a:prstClr val="black"/>
                  </a:glow>
                </a:effectLst>
                <a:latin typeface="KlavikaRegular-Plain"/>
                <a:cs typeface="KlavikaRegular-Plain"/>
              </a:rPr>
              <a:t>What can I do to avoid betraying someone?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Wrap Up: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“You have heard that it was said, ‘You shall love your neighbor and hate your enemy.’ But I say to you, love your enemies, bless those who curse you, do good to those who hate you, and pray for those who spitefully use you and persecute you.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(Matt 5:43-44)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Wrap Up: </a:t>
            </a:r>
            <a:r>
              <a:rPr lang="en-ZA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God heals all wounds and erases every sin. God is all powerful!! As you go</a:t>
            </a:r>
            <a:r>
              <a:rPr lang="en-ZA" sz="1200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about your week, remember to: (1)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Have a RELATIONSHIP with God.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2) Have constant COMMUNICATION with God.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Klavika Regular Plain" charset="0"/>
                <a:ea typeface="Klavika Regular Plain" charset="0"/>
                <a:cs typeface="Klavika Regular Plain" charset="0"/>
              </a:rPr>
              <a:t>3) TRUST God completely.</a:t>
            </a:r>
          </a:p>
          <a:p>
            <a:pPr algn="l">
              <a:lnSpc>
                <a:spcPct val="80000"/>
              </a:lnSpc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8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Prayer.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Devotions: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post devotions on the Sunday WhatsApp group every night of the week throughout this series. Do everything you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to be a part of the daily journey in the life of David.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Next Week: </a:t>
            </a:r>
            <a:r>
              <a:rPr lang="en-US" dirty="0" smtClean="0"/>
              <a:t>Next week we will look at the next chapter in David’s Life: Revenge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Samuel 24</a:t>
            </a:r>
            <a:r>
              <a:rPr lang="en-ZA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 1 we learnt about Destiny.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week</a:t>
            </a:r>
            <a:r>
              <a:rPr lang="en-US" baseline="0" dirty="0" smtClean="0"/>
              <a:t> 2 we learnt about handing </a:t>
            </a:r>
            <a:r>
              <a:rPr lang="en-US" dirty="0" smtClean="0"/>
              <a:t>Giants.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week we learnt about dealing with </a:t>
            </a:r>
            <a:r>
              <a:rPr lang="en-US" baseline="0" dirty="0" smtClean="0"/>
              <a:t>Friends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are are going to learn about </a:t>
            </a:r>
            <a:r>
              <a:rPr lang="en-US" baseline="0" dirty="0" smtClean="0"/>
              <a:t>Betrayal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you ever been betrayed or betrayed someone?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What is Betrayal:</a:t>
            </a:r>
            <a:r>
              <a:rPr lang="en-ZA" sz="1200" b="1" baseline="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 </a:t>
            </a:r>
            <a:r>
              <a:rPr lang="en-US" sz="1200" dirty="0" smtClean="0">
                <a:effectLst>
                  <a:glow rad="101600">
                    <a:prstClr val="black"/>
                  </a:glow>
                </a:effectLst>
                <a:latin typeface="Grizzly BT"/>
                <a:cs typeface="Grizzly BT"/>
              </a:rPr>
              <a:t>Betrayal is “an act of deliberate disloyalty.”</a:t>
            </a: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 smtClean="0">
              <a:effectLst>
                <a:glow rad="101600">
                  <a:prstClr val="black"/>
                </a:glow>
              </a:effectLst>
              <a:latin typeface="Grizzly BT"/>
              <a:cs typeface="Grizzly B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Betrayal in My Life:</a:t>
            </a:r>
            <a:r>
              <a:rPr lang="en-US" b="0" baseline="0" dirty="0" smtClean="0"/>
              <a:t> Some insights from my life</a:t>
            </a:r>
            <a:r>
              <a:rPr lang="mr-IN" b="0" baseline="0" dirty="0" smtClean="0"/>
              <a:t>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3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b="1" dirty="0" smtClean="0"/>
              <a:t>Betrayal in David’s Life: </a:t>
            </a:r>
            <a:r>
              <a:rPr lang="en-US" b="0" dirty="0" smtClean="0"/>
              <a:t>(1 Samuel 23)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14793</TotalTime>
  <Words>401</Words>
  <Application>Microsoft Macintosh PowerPoint</Application>
  <PresentationFormat>On-screen Show (16:9)</PresentationFormat>
  <Paragraphs>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Grizzly BT</vt:lpstr>
      <vt:lpstr>Klavika Regular Plain</vt:lpstr>
      <vt:lpstr>KlavikaRegular-Plain</vt:lpstr>
      <vt:lpstr>Mangal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Asher Pardey </cp:lastModifiedBy>
  <cp:revision>1008</cp:revision>
  <dcterms:created xsi:type="dcterms:W3CDTF">2014-06-20T13:14:19Z</dcterms:created>
  <dcterms:modified xsi:type="dcterms:W3CDTF">2018-08-13T09:06:05Z</dcterms:modified>
</cp:coreProperties>
</file>