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920" r:id="rId2"/>
    <p:sldId id="921" r:id="rId3"/>
    <p:sldId id="922" r:id="rId4"/>
    <p:sldId id="1034" r:id="rId5"/>
    <p:sldId id="1045" r:id="rId6"/>
    <p:sldId id="1046" r:id="rId7"/>
    <p:sldId id="1047" r:id="rId8"/>
    <p:sldId id="1048" r:id="rId9"/>
    <p:sldId id="945" r:id="rId10"/>
    <p:sldId id="1050" r:id="rId11"/>
    <p:sldId id="1029" r:id="rId12"/>
    <p:sldId id="1051" r:id="rId13"/>
    <p:sldId id="1053" r:id="rId14"/>
    <p:sldId id="1049" r:id="rId15"/>
    <p:sldId id="1054" r:id="rId16"/>
    <p:sldId id="943" r:id="rId17"/>
    <p:sldId id="1019" r:id="rId18"/>
    <p:sldId id="1055" r:id="rId19"/>
    <p:sldId id="1056" r:id="rId20"/>
    <p:sldId id="953" r:id="rId21"/>
    <p:sldId id="1030" r:id="rId22"/>
    <p:sldId id="954" r:id="rId23"/>
    <p:sldId id="959" r:id="rId24"/>
    <p:sldId id="99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2">
          <p15:clr>
            <a:srgbClr val="A4A3A4"/>
          </p15:clr>
        </p15:guide>
        <p15:guide id="2" orient="horz" pos="130">
          <p15:clr>
            <a:srgbClr val="A4A3A4"/>
          </p15:clr>
        </p15:guide>
        <p15:guide id="3" pos="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8C5"/>
    <a:srgbClr val="71D6C4"/>
    <a:srgbClr val="6FD1BF"/>
    <a:srgbClr val="70D4C3"/>
    <a:srgbClr val="F9002C"/>
    <a:srgbClr val="D29703"/>
    <a:srgbClr val="20DF33"/>
    <a:srgbClr val="1DA319"/>
    <a:srgbClr val="1EAC16"/>
    <a:srgbClr val="1E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2"/>
    <p:restoredTop sz="81190" autoAdjust="0"/>
  </p:normalViewPr>
  <p:slideViewPr>
    <p:cSldViewPr snapToGrid="0" snapToObjects="1">
      <p:cViewPr>
        <p:scale>
          <a:sx n="10" d="100"/>
          <a:sy n="10" d="100"/>
        </p:scale>
        <p:origin x="2080" y="1864"/>
      </p:cViewPr>
      <p:guideLst>
        <p:guide orient="horz" pos="842"/>
        <p:guide orient="horz" pos="130"/>
        <p:guide pos="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NULL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r>
              <a:rPr lang="en-US" baseline="0" dirty="0" smtClean="0"/>
              <a:t>David Series.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4488" algn="l"/>
              </a:tabLst>
              <a:defRPr/>
            </a:pPr>
            <a:r>
              <a:rPr lang="en-ZA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What</a:t>
            </a:r>
            <a:r>
              <a:rPr lang="en-ZA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is Power? </a:t>
            </a:r>
            <a:r>
              <a:rPr lang="en-ZA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Power is the </a:t>
            </a:r>
            <a:r>
              <a:rPr lang="en-ZA" sz="2400" b="1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ability</a:t>
            </a:r>
            <a:r>
              <a:rPr lang="en-ZA" sz="24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r>
              <a:rPr lang="en-ZA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or </a:t>
            </a:r>
            <a:r>
              <a:rPr lang="en-ZA" sz="2400" b="1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capacity</a:t>
            </a:r>
            <a:r>
              <a:rPr lang="en-ZA" sz="24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r>
              <a:rPr lang="en-ZA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to do something or act in a particular way. </a:t>
            </a:r>
          </a:p>
          <a:p>
            <a:pPr>
              <a:lnSpc>
                <a:spcPct val="90000"/>
              </a:lnSpc>
              <a:tabLst>
                <a:tab pos="1614488" algn="l"/>
              </a:tabLst>
            </a:pPr>
            <a:endParaRPr lang="en-ZA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Power in David’s Life</a:t>
            </a:r>
          </a:p>
          <a:p>
            <a:pPr algn="l">
              <a:lnSpc>
                <a:spcPct val="80000"/>
              </a:lnSpc>
            </a:pPr>
            <a:r>
              <a:rPr lang="en-US" b="0" dirty="0" smtClean="0"/>
              <a:t>David</a:t>
            </a:r>
            <a:r>
              <a:rPr lang="en-US" b="0" baseline="0" dirty="0" smtClean="0"/>
              <a:t> was extremely Powerful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Game of thrones, </a:t>
            </a:r>
            <a:r>
              <a:rPr lang="en-US" b="0" baseline="0" dirty="0" err="1" smtClean="0"/>
              <a:t>hercules</a:t>
            </a:r>
            <a:r>
              <a:rPr lang="en-US" b="0" baseline="0" dirty="0" smtClean="0"/>
              <a:t>, hulk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He killed many people. </a:t>
            </a:r>
          </a:p>
          <a:p>
            <a:pPr algn="l">
              <a:lnSpc>
                <a:spcPct val="80000"/>
              </a:lnSpc>
            </a:pPr>
            <a:r>
              <a:rPr lang="en-US" b="0" baseline="0" dirty="0" smtClean="0"/>
              <a:t>He conquered many armies and nations: Philistines, Moabites, Family of </a:t>
            </a:r>
            <a:r>
              <a:rPr lang="en-US" b="0" baseline="0" dirty="0" err="1" smtClean="0"/>
              <a:t>Haddezer</a:t>
            </a:r>
            <a:r>
              <a:rPr lang="en-US" b="0" baseline="0" dirty="0" smtClean="0"/>
              <a:t> </a:t>
            </a:r>
          </a:p>
          <a:p>
            <a:pPr algn="l">
              <a:lnSpc>
                <a:spcPct val="80000"/>
              </a:lnSpc>
            </a:pPr>
            <a:r>
              <a:rPr lang="en-US" b="0" baseline="0" dirty="0" smtClean="0"/>
              <a:t>Thousands of deaths</a:t>
            </a:r>
          </a:p>
          <a:p>
            <a:pPr algn="l">
              <a:lnSpc>
                <a:spcPct val="80000"/>
              </a:lnSpc>
            </a:pPr>
            <a:r>
              <a:rPr lang="en-US" b="1" baseline="0" dirty="0" smtClean="0"/>
              <a:t>BUT because he was operating for God, and in connection with him. 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Power in David’s Life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David</a:t>
            </a:r>
            <a:r>
              <a:rPr lang="en-US" b="0" baseline="0" dirty="0" smtClean="0"/>
              <a:t> spent time in worship, singing, writing and dancing. </a:t>
            </a:r>
          </a:p>
          <a:p>
            <a:pPr>
              <a:lnSpc>
                <a:spcPct val="80000"/>
              </a:lnSpc>
            </a:pPr>
            <a:endParaRPr lang="en-US" sz="1200" b="0" baseline="0" dirty="0" smtClean="0">
              <a:solidFill>
                <a:srgbClr val="F8F8F8"/>
              </a:solidFill>
              <a:effectLst>
                <a:glow rad="127000">
                  <a:schemeClr val="tx1"/>
                </a:glow>
              </a:effectLst>
              <a:latin typeface="KlavikaRegular-Plain"/>
              <a:cs typeface="KlavikaRegular-Plain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F8F8F8"/>
                </a:solidFill>
                <a:effectLst>
                  <a:glow rad="127000">
                    <a:schemeClr val="tx1"/>
                  </a:glow>
                </a:effectLst>
                <a:latin typeface="KlavikaRegular-Plain"/>
                <a:cs typeface="KlavikaRegular-Plain"/>
              </a:rPr>
              <a:t>David was a Powerful Worshipper!</a:t>
            </a:r>
            <a:r>
              <a:rPr lang="en-US" sz="1200" baseline="0" dirty="0" smtClean="0">
                <a:solidFill>
                  <a:srgbClr val="F8F8F8"/>
                </a:solidFill>
                <a:effectLst>
                  <a:glow rad="127000">
                    <a:schemeClr val="tx1"/>
                  </a:glow>
                </a:effectLst>
                <a:latin typeface="KlavikaRegular-Plain"/>
                <a:cs typeface="KlavikaRegular-Plain"/>
              </a:rPr>
              <a:t> “</a:t>
            </a:r>
            <a:r>
              <a:rPr lang="en-US" sz="1200" b="1" baseline="30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14 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Wearing a linen ephod, David was dancing before the Lord with all his might.” (2 Samuel 6:14) “I will become even more undignified than this, and I will be humiliated in my own eyes.” (2 Samuel 6: 22)</a:t>
            </a:r>
            <a:endParaRPr lang="en-US" sz="1200" u="sng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Klavika Regular Plain" charset="0"/>
              <a:ea typeface="Klavika Regular Plain" charset="0"/>
              <a:cs typeface="Klavika Regular Plain" charset="0"/>
            </a:endParaRPr>
          </a:p>
          <a:p>
            <a:pPr algn="l"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9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Power in David’s Life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David</a:t>
            </a:r>
            <a:r>
              <a:rPr lang="en-US" b="0" baseline="0" dirty="0" smtClean="0"/>
              <a:t> was a powerful listener, he listened to God, acted according to his will, and therefore succeeded, he was given the ability to do something through God. “</a:t>
            </a:r>
            <a:r>
              <a:rPr lang="en-US" sz="1200" b="1" baseline="30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19 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so David inquired of the Lord, “Shall I go and attack the Philistines? Will you deliver them into my hands?” The Lord answered him, “Go, for I will surely deliver the Philistines into your hands.” </a:t>
            </a:r>
            <a:r>
              <a:rPr lang="en-US" sz="1200" b="1" baseline="30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20 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So David went to Baal </a:t>
            </a:r>
            <a:r>
              <a:rPr lang="en-US" sz="12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Perazim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, and there he defeated them. He said, “As waters break out, the Lord has broken out against my enemies before me.” So that place was called Baal </a:t>
            </a:r>
            <a:r>
              <a:rPr lang="en-US" sz="12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Perazim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. </a:t>
            </a:r>
            <a:r>
              <a:rPr lang="en-US" sz="1200" b="1" baseline="30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21 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The Philistines abandoned their idols there, and David and his men carried them off.” (2 Samuel 5:19-21)</a:t>
            </a:r>
          </a:p>
          <a:p>
            <a:pPr algn="l">
              <a:lnSpc>
                <a:spcPct val="80000"/>
              </a:lnSpc>
            </a:pPr>
            <a:endParaRPr lang="en-US" b="0" baseline="0" dirty="0" smtClean="0"/>
          </a:p>
          <a:p>
            <a:pPr algn="l">
              <a:lnSpc>
                <a:spcPct val="80000"/>
              </a:lnSpc>
            </a:pPr>
            <a:endParaRPr lang="en-US" b="0" baseline="0" dirty="0" smtClean="0"/>
          </a:p>
          <a:p>
            <a:pPr algn="l"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55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Power in My Life:</a:t>
            </a:r>
            <a:r>
              <a:rPr lang="en-US" b="0" baseline="0" dirty="0" smtClean="0"/>
              <a:t> Writing this sermon</a:t>
            </a:r>
            <a:r>
              <a:rPr lang="mr-IN" b="0" baseline="0" dirty="0" smtClean="0"/>
              <a:t>…</a:t>
            </a:r>
            <a:r>
              <a:rPr lang="en-US" b="0" baseline="0" dirty="0" smtClean="0"/>
              <a:t> I was stuck for what to write</a:t>
            </a:r>
            <a:r>
              <a:rPr lang="mr-IN" b="0" baseline="0" dirty="0" smtClean="0"/>
              <a:t>…</a:t>
            </a:r>
            <a:r>
              <a:rPr lang="en-US" b="0" baseline="0" dirty="0" smtClean="0"/>
              <a:t> with the topic power. I decided to put on a worship song, “A thousand Hallelujahs” and just worshipped. I listened to what God was telling me, and knew immediately that I should speak on worship, and how when we worship, we are powerful. I then acted on it.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Power in My Life:</a:t>
            </a:r>
            <a:r>
              <a:rPr lang="en-US" b="0" baseline="0" dirty="0" smtClean="0"/>
              <a:t> I Came Up with a formula, very scientific! We are powerful when we Worship, Listen and Act.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614488" algn="l"/>
              </a:tabLst>
            </a:pPr>
            <a:r>
              <a:rPr lang="en-ZA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What do we learn about power from David?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4488" algn="l"/>
              </a:tabLst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Worshipped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God: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sang, danced and made music for God.</a:t>
            </a:r>
          </a:p>
          <a:p>
            <a:pPr>
              <a:lnSpc>
                <a:spcPct val="90000"/>
              </a:lnSpc>
              <a:tabLst>
                <a:tab pos="1614488" algn="l"/>
              </a:tabLst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4488" algn="l"/>
              </a:tabLst>
              <a:defRPr/>
            </a:pP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#2David Listened To God: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listened carefully to what God was saying. </a:t>
            </a:r>
          </a:p>
          <a:p>
            <a:pPr>
              <a:lnSpc>
                <a:spcPct val="90000"/>
              </a:lnSpc>
              <a:tabLst>
                <a:tab pos="1614488" algn="l"/>
              </a:tabLst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David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Acted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didn’t just listen, he acted according to God’s will.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6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 1 we learnt about Destiny.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Group Discussion: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have ten minutes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apply the message to your life in small groups using these 3 questions: (1)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 What have you learnt about power today? (2)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What situations or trials do you need power for in your life?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 (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3)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How can you worship God this week?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ZA" sz="1200" b="1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Wrap Up: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was Powerful and He was a passionate worshipper.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Let’s be like David, and be undignified in our worship for Jesus. </a:t>
            </a:r>
          </a:p>
          <a:p>
            <a:pPr algn="l">
              <a:lnSpc>
                <a:spcPct val="80000"/>
              </a:lnSpc>
            </a:pPr>
            <a:endParaRPr lang="en-ZA" sz="1200" b="1" dirty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Ministry Moment: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song, “A Thousand Hallelujahs” by Wholehearted Worship.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Devotions: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post devotions on the Sunday WhatsApp group every night of the week throughout this series. Do everything you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to be a part of the daily journey in the life of David.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Next Week: </a:t>
            </a:r>
            <a:r>
              <a:rPr lang="en-US" dirty="0" smtClean="0"/>
              <a:t>Next week we will look at the next chapter in David’s Life</a:t>
            </a:r>
            <a:r>
              <a:rPr lang="en-US" smtClean="0"/>
              <a:t>: Lust</a:t>
            </a:r>
            <a:r>
              <a:rPr lang="en-US" baseline="0" smtClean="0"/>
              <a:t> </a:t>
            </a:r>
            <a:r>
              <a:rPr lang="en-US" smtClean="0"/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Samuel 11-12</a:t>
            </a:r>
            <a:r>
              <a:rPr lang="en-ZA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</a:t>
            </a:r>
            <a:r>
              <a:rPr lang="en-US" baseline="0" dirty="0" smtClean="0"/>
              <a:t> 2 we learnt about handing </a:t>
            </a:r>
            <a:r>
              <a:rPr lang="en-US" dirty="0" smtClean="0"/>
              <a:t>Giants.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Week 3 of the David Series,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invalidUrl="https://www.facebook.com/grace.alexander.3760?fref=mentions&amp;__xts__[0]=68.ARBn-hLAfeDctzXqOYT-dARz1_DeoZ0vtB9jXSr_oq4UBAWd7n9tDT5FUF2xswuDd4SFGboM_y0GgoErNhg2F_bmtFemFjL1QtPGu3kdHmFlZephvGrrBHbnlhXR5fTcbRwFTnB3e-6XSnE5bRIc2T6sSNghICB9C_pxRCMzUR136vdd0mEHRkY&amp;__tn__=K-R"/>
              </a:rPr>
              <a:t>Grace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preached on the value of good friendships, and the importance of being in connection with the ultimate friend, Jesus.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week 4 of the David Series,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Thabile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spoke about betrayal, and explained how we need to be in relationship with God, where there is constant communication, and trust.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week 5 of the David Series, Grace spoke about Revenge.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Trailer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invalidUrl="https://www.facebook.com/media/set/?set=ms.c.eJxl0EsKwDAIRdEdFZ~;GT~;a~;sUInhev0cFUSmbJc5X2jJ6Yf~;XI8IHEpmZwqrWbYtC0pyuD6mKEZk9ioKL4kjHsi2Zwtzalce3I1fSjlS3JNXV6fYHMbjYw~;Jvte8QL~;P2HT.bps.a.10156216279293387&amp;type=1&amp;__xts__[0]=68.ARAZP-7Om6lLuqPddWUfshDYVOpfo5gPwS0bMVkbhJzGkjlOFqM1UC5VOtewama8u0OYSMM_eEbrM0DFXgwByIBjnV0W28vOvPzK28vX2Q09ZnLIULu1YSPCXKw4vSmkg7T1hJH-v3-KxtY072TqH3j6HYWkq8UiNrqIMineL3sYiDda6HP8MTA&amp;__tn__=HH-R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invalidUrl="https://www.facebook.com/media/set/?set=ms.c.eJxl0EsKwDAIRdEdFZ~;GT~;a~;sUInhev0cFUSmbJc5X2jJ6Yf~;XI8IHEpmZwqrWbYtC0pyuD6mKEZk9ioKL4kjHsi2Zwtzalce3I1fSjlS3JNXV6fYHMbjYw~;Jvte8QL~;P2HT.bps.a.10156216279293387&amp;type=1&amp;__xts__[0]=68.ARAZP-7Om6lLuqPddWUfshDYVOpfo5gPwS0bMVkbhJzGkjlOFqM1UC5VOtewama8u0OYSMM_eEbrM0DFXgwByIBjnV0W28vOvPzK28vX2Q09ZnLIULu1YSPCXKw4vSmkg7T1hJH-v3-KxtY072TqH3j6HYWkq8UiNrqIMineL3sYiDda6HP8MTA&amp;__tn__=HH-R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week 6 of the David Series, Micah spoke about Trials, and explained how in everything God is with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are are going to learn about </a:t>
            </a:r>
            <a:r>
              <a:rPr lang="en-US" baseline="0" dirty="0" smtClean="0"/>
              <a:t>Power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Question: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What is Power and why do we need it?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15335</TotalTime>
  <Words>608</Words>
  <Application>Microsoft Macintosh PowerPoint</Application>
  <PresentationFormat>On-screen Show (16:9)</PresentationFormat>
  <Paragraphs>60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Grizzly BT</vt:lpstr>
      <vt:lpstr>Klavika Regular Plain</vt:lpstr>
      <vt:lpstr>KlavikaRegular-Plain</vt:lpstr>
      <vt:lpstr>Mangal</vt:lpstr>
      <vt:lpstr>Arial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Asher Pardey </cp:lastModifiedBy>
  <cp:revision>1002</cp:revision>
  <dcterms:created xsi:type="dcterms:W3CDTF">2014-06-20T13:14:19Z</dcterms:created>
  <dcterms:modified xsi:type="dcterms:W3CDTF">2018-09-03T14:56:44Z</dcterms:modified>
</cp:coreProperties>
</file>