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52" r:id="rId3"/>
    <p:sldId id="258" r:id="rId4"/>
    <p:sldId id="260" r:id="rId5"/>
    <p:sldId id="262" r:id="rId6"/>
    <p:sldId id="263" r:id="rId7"/>
    <p:sldId id="351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1" r:id="rId20"/>
    <p:sldId id="282" r:id="rId21"/>
    <p:sldId id="285" r:id="rId22"/>
    <p:sldId id="287" r:id="rId23"/>
    <p:sldId id="289" r:id="rId24"/>
    <p:sldId id="292" r:id="rId25"/>
    <p:sldId id="293" r:id="rId26"/>
    <p:sldId id="298" r:id="rId27"/>
    <p:sldId id="299" r:id="rId28"/>
    <p:sldId id="305" r:id="rId29"/>
    <p:sldId id="311" r:id="rId30"/>
    <p:sldId id="314" r:id="rId31"/>
    <p:sldId id="315" r:id="rId32"/>
    <p:sldId id="317" r:id="rId33"/>
    <p:sldId id="320" r:id="rId34"/>
    <p:sldId id="321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4" r:id="rId45"/>
    <p:sldId id="335" r:id="rId46"/>
    <p:sldId id="336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F058-9F79-6F40-A567-36C252253E70}" type="datetimeFigureOut">
              <a:rPr lang="en-US" smtClean="0"/>
              <a:t>15/10/03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E83E-AFC5-814D-B150-9941CBEA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2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F058-9F79-6F40-A567-36C252253E70}" type="datetimeFigureOut">
              <a:rPr lang="en-US" smtClean="0"/>
              <a:t>15/10/03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E83E-AFC5-814D-B150-9941CBEA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3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F058-9F79-6F40-A567-36C252253E70}" type="datetimeFigureOut">
              <a:rPr lang="en-US" smtClean="0"/>
              <a:t>15/10/03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E83E-AFC5-814D-B150-9941CBEA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5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F058-9F79-6F40-A567-36C252253E70}" type="datetimeFigureOut">
              <a:rPr lang="en-US" smtClean="0"/>
              <a:t>15/10/03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E83E-AFC5-814D-B150-9941CBEA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4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F058-9F79-6F40-A567-36C252253E70}" type="datetimeFigureOut">
              <a:rPr lang="en-US" smtClean="0"/>
              <a:t>15/10/03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E83E-AFC5-814D-B150-9941CBEA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3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F058-9F79-6F40-A567-36C252253E70}" type="datetimeFigureOut">
              <a:rPr lang="en-US" smtClean="0"/>
              <a:t>15/10/03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E83E-AFC5-814D-B150-9941CBEA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3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F058-9F79-6F40-A567-36C252253E70}" type="datetimeFigureOut">
              <a:rPr lang="en-US" smtClean="0"/>
              <a:t>15/10/03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E83E-AFC5-814D-B150-9941CBEA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F058-9F79-6F40-A567-36C252253E70}" type="datetimeFigureOut">
              <a:rPr lang="en-US" smtClean="0"/>
              <a:t>15/10/03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E83E-AFC5-814D-B150-9941CBEA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5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F058-9F79-6F40-A567-36C252253E70}" type="datetimeFigureOut">
              <a:rPr lang="en-US" smtClean="0"/>
              <a:t>15/10/03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E83E-AFC5-814D-B150-9941CBEA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7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F058-9F79-6F40-A567-36C252253E70}" type="datetimeFigureOut">
              <a:rPr lang="en-US" smtClean="0"/>
              <a:t>15/10/03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E83E-AFC5-814D-B150-9941CBEA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3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F058-9F79-6F40-A567-36C252253E70}" type="datetimeFigureOut">
              <a:rPr lang="en-US" smtClean="0"/>
              <a:t>15/10/03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E83E-AFC5-814D-B150-9941CBEA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4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2F058-9F79-6F40-A567-36C252253E70}" type="datetimeFigureOut">
              <a:rPr lang="en-US" smtClean="0"/>
              <a:t>15/10/03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9E83E-AFC5-814D-B150-9941CBEA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2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file://localhost/Users/marktittley/Desktop/_Show/IMG_0021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file://localhost/Users/marktittley/Desktop/_Show/IMG_0032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file://localhost/Users/marktittley/Desktop/_Show/IMG_0033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file://localhost/Users/marktittley/Desktop/_Show/IMG_0035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file://localhost/Users/marktittley/Desktop/_Show/IMG_0036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file://localhost/Users/marktittley/Desktop/_Show/IMG_0037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file://localhost/Users/marktittley/Desktop/_Show/IMG_0039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file://localhost/Users/marktittley/Desktop/_Show/IMG_0041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file://localhost/Users/marktittley/Desktop/_Show/IMG_0043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file://localhost/Users/marktittley/Desktop/_Show/IMG_005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file://localhost/Users/marktittley/Desktop/_Show/IMG_0001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file://localhost/Users/marktittley/Desktop/_Show/IMG_0051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file://localhost/Users/marktittley/Desktop/_Show/IMG_0054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file://localhost/Users/marktittley/Desktop/_Show/IMG_0056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file://localhost/Users/marktittley/Desktop/_Show/IMG_0058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file://localhost/Users/marktittley/Desktop/_Show/IMG_0061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file://localhost/Users/marktittley/Desktop/_Show/IMG_0062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file://localhost/Users/marktittley/Desktop/_Show/IMG_0069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file://localhost/Users/marktittley/Desktop/_Show/IMG_0070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file://localhost/Users/marktittley/Desktop/_Show/IMG_0080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3" Type="http://schemas.openxmlformats.org/officeDocument/2006/relationships/image" Target="file://localhost/Users/marktittley/Desktop/_Show/IMG_0088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file://localhost/Users/marktittley/Desktop/_Show/IMG_0002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3" Type="http://schemas.openxmlformats.org/officeDocument/2006/relationships/image" Target="file://localhost/Users/marktittley/Desktop/_Show/IMG_0091.j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3" Type="http://schemas.openxmlformats.org/officeDocument/2006/relationships/image" Target="file://localhost/Users/marktittley/Desktop/_Show/IMG_0095.jp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file://localhost/Users/marktittley/Desktop/_Show/IMG_0097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3" Type="http://schemas.openxmlformats.org/officeDocument/2006/relationships/image" Target="file://localhost/Users/marktittley/Desktop/_Show/IMG_0105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file://localhost/Users/marktittley/Desktop/_Show/IMG_0107.j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file://localhost/Users/marktittley/Desktop/_Show/IMG_0118.jp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3" Type="http://schemas.openxmlformats.org/officeDocument/2006/relationships/image" Target="file://localhost/Users/marktittley/Desktop/_Show/IMG_0119.jp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3" Type="http://schemas.openxmlformats.org/officeDocument/2006/relationships/image" Target="file://localhost/Users/marktittley/Desktop/_Show/IMG_0120.jp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3" Type="http://schemas.openxmlformats.org/officeDocument/2006/relationships/image" Target="file://localhost/Users/marktittley/Desktop/_Show/IMG_0121.jp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3" Type="http://schemas.openxmlformats.org/officeDocument/2006/relationships/image" Target="file://localhost/Users/marktittley/Desktop/_Show/IMG_0126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file://localhost/Users/marktittley/Desktop/_Show/IMG_0012.jp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3" Type="http://schemas.openxmlformats.org/officeDocument/2006/relationships/image" Target="file://localhost/Users/marktittley/Desktop/_Show/IMG_0129.jp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Relationship Id="rId3" Type="http://schemas.openxmlformats.org/officeDocument/2006/relationships/image" Target="file://localhost/Users/marktittley/Desktop/_Show/IMG_0131.jpg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Relationship Id="rId3" Type="http://schemas.openxmlformats.org/officeDocument/2006/relationships/image" Target="file://localhost/Users/marktittley/Desktop/_Show/IMG_0132.jpg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Relationship Id="rId3" Type="http://schemas.openxmlformats.org/officeDocument/2006/relationships/image" Target="file://localhost/Users/marktittley/Desktop/_Show/IMG_0134.jpg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3" Type="http://schemas.openxmlformats.org/officeDocument/2006/relationships/image" Target="file://localhost/Users/marktittley/Desktop/_Show/IMG_0138.jpg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Relationship Id="rId3" Type="http://schemas.openxmlformats.org/officeDocument/2006/relationships/image" Target="file://localhost/Users/marktittley/Desktop/_Show/IMG_0139.jpg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Relationship Id="rId3" Type="http://schemas.openxmlformats.org/officeDocument/2006/relationships/image" Target="file://localhost/Users/marktittley/Desktop/_Show/IMG_0141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file://localhost/Users/marktittley/Desktop/_Show/IMG_0016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file://localhost/Users/marktittley/Desktop/_Show/IMG_0017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file://localhost/Users/marktittley/Desktop/_Show/IMG_0022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file://localhost/Users/marktittley/Desktop/_Show/IMG_0018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file://localhost/Users/marktittley/Desktop/_Show/IMG_001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l_Or_No_Deal_N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2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1.jpg" descr="/Users/marktittley/Desktop/_Show/IMG_0021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2.jpg" descr="/Users/marktittley/Desktop/_Show/IMG_0032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4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3.jpg" descr="/Users/marktittley/Desktop/_Show/IMG_0033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5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5.jpg" descr="/Users/marktittley/Desktop/_Show/IMG_0035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6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6.jpg" descr="/Users/marktittley/Desktop/_Show/IMG_0036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1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7.jpg" descr="/Users/marktittley/Desktop/_Show/IMG_0037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0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9.jpg" descr="/Users/marktittley/Desktop/_Show/IMG_0039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2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1.jpg" descr="/Users/marktittley/Desktop/_Show/IMG_0041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0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3.jpg" descr="/Users/marktittley/Desktop/_Show/IMG_0043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0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0.jpg" descr="/Users/marktittley/Desktop/_Show/IMG_0050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6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1.jpg" descr="/Users/marktittley/Desktop/_Show/IMG_0001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7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1.jpg" descr="/Users/marktittley/Desktop/_Show/IMG_0051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4.jpg" descr="/Users/marktittley/Desktop/_Show/IMG_0054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7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6.jpg" descr="/Users/marktittley/Desktop/_Show/IMG_0056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2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8.jpg" descr="/Users/marktittley/Desktop/_Show/IMG_0058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2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1.jpg" descr="/Users/marktittley/Desktop/_Show/IMG_0061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7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2.jpg" descr="/Users/marktittley/Desktop/_Show/IMG_0062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3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9.jpg" descr="/Users/marktittley/Desktop/_Show/IMG_0069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7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0.jpg" descr="/Users/marktittley/Desktop/_Show/IMG_0070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7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80.jpg" descr="/Users/marktittley/Desktop/_Show/IMG_0080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4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88.jpg" descr="/Users/marktittley/Desktop/_Show/IMG_0088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9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2.jpg" descr="/Users/marktittley/Desktop/_Show/IMG_0002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3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0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1.jpg" descr="/Users/marktittley/Desktop/_Show/IMG_0091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4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5.jpg" descr="/Users/marktittley/Desktop/_Show/IMG_0095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3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7.jpg" descr="/Users/marktittley/Desktop/_Show/IMG_0097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0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5.jpg" descr="/Users/marktittley/Desktop/_Show/IMG_0105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7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7.jpg" descr="/Users/marktittley/Desktop/_Show/IMG_0107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3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18.jpg" descr="/Users/marktittley/Desktop/_Show/IMG_0118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4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19.jpg" descr="/Users/marktittley/Desktop/_Show/IMG_0119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8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20.jpg" descr="/Users/marktittley/Desktop/_Show/IMG_0120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2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21.jpg" descr="/Users/marktittley/Desktop/_Show/IMG_0121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6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26.jpg" descr="/Users/marktittley/Desktop/_Show/IMG_0126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7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2.jpg" descr="/Users/marktittley/Desktop/_Show/IMG_0012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8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29.jpg" descr="/Users/marktittley/Desktop/_Show/IMG_0129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31.jpg" descr="/Users/marktittley/Desktop/_Show/IMG_0131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3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32.jpg" descr="/Users/marktittley/Desktop/_Show/IMG_0132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4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34.jpg" descr="/Users/marktittley/Desktop/_Show/IMG_0134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8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38.jpg" descr="/Users/marktittley/Desktop/_Show/IMG_0138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8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39.jpg" descr="/Users/marktittley/Desktop/_Show/IMG_0139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0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41.jpg" descr="/Users/marktittley/Desktop/_Show/IMG_0141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6.jpg" descr="/Users/marktittley/Desktop/_Show/IMG_0016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7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7.jpg" descr="/Users/marktittley/Desktop/_Show/IMG_0017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7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2.jpg" descr="/Users/marktittley/Desktop/_Show/IMG_0022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6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8.jpg" descr="/Users/marktittley/Desktop/_Show/IMG_0018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0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9.jpg" descr="/Users/marktittley/Desktop/_Show/IMG_0019.jpg"/>
          <p:cNvPicPr>
            <a:picLocks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5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Macintosh PowerPoint</Application>
  <PresentationFormat>On-screen Show (4:3)</PresentationFormat>
  <Paragraphs>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4</cp:revision>
  <dcterms:created xsi:type="dcterms:W3CDTF">2015-10-03T06:44:27Z</dcterms:created>
  <dcterms:modified xsi:type="dcterms:W3CDTF">2015-10-03T08:12:42Z</dcterms:modified>
</cp:coreProperties>
</file>