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27" r:id="rId3"/>
    <p:sldId id="259" r:id="rId4"/>
    <p:sldId id="260" r:id="rId5"/>
    <p:sldId id="265" r:id="rId6"/>
    <p:sldId id="266" r:id="rId7"/>
    <p:sldId id="271" r:id="rId8"/>
    <p:sldId id="278" r:id="rId9"/>
    <p:sldId id="280" r:id="rId10"/>
    <p:sldId id="281" r:id="rId11"/>
    <p:sldId id="282" r:id="rId12"/>
    <p:sldId id="283" r:id="rId13"/>
    <p:sldId id="284" r:id="rId14"/>
    <p:sldId id="287" r:id="rId15"/>
    <p:sldId id="290" r:id="rId16"/>
    <p:sldId id="294" r:id="rId17"/>
    <p:sldId id="295" r:id="rId18"/>
    <p:sldId id="297" r:id="rId19"/>
    <p:sldId id="303" r:id="rId20"/>
    <p:sldId id="305" r:id="rId21"/>
    <p:sldId id="306" r:id="rId22"/>
    <p:sldId id="310" r:id="rId23"/>
    <p:sldId id="312" r:id="rId24"/>
    <p:sldId id="315" r:id="rId25"/>
    <p:sldId id="318" r:id="rId26"/>
    <p:sldId id="319" r:id="rId27"/>
    <p:sldId id="322" r:id="rId28"/>
    <p:sldId id="324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144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2811-75AD-4F45-9667-6015A271DABA}" type="datetimeFigureOut">
              <a:rPr lang="en-US" smtClean="0"/>
              <a:t>15/02/28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4797-737C-384D-8393-3E71328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0057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058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0063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0066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071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007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0082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0086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008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009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0006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0102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0104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0109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0117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0126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/IMG_0130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Show/IMG_0135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Show/IMG_0138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Show/IMG_0140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_Show/IMG_014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file://localhost/Users/marktittley/Desktop/_Show/IMG_0009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001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0016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0019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030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004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005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7.jpg" descr="/Users/marktittley/Desktop/_Show/IMG_005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r="3193"/>
          <a:stretch/>
        </p:blipFill>
        <p:spPr>
          <a:xfrm>
            <a:off x="-1" y="0"/>
            <a:ext cx="9144001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8.jpg" descr="/Users/marktittley/Desktop/_Show/IMG_005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3.jpg" descr="/Users/marktittley/Desktop/_Show/IMG_006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3269" r="8620" b="3269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6.jpg" descr="/Users/marktittley/Desktop/_Show/IMG_006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r="2962" b="49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1.jpg" descr="/Users/marktittley/Desktop/_Show/IMG_007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t="1819" r="1735" b="548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4.jpg" descr="/Users/marktittley/Desktop/_Show/IMG_007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9428" b="859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2.jpg" descr="/Users/marktittley/Desktop/_Show/IMG_008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r="6449"/>
          <a:stretch/>
        </p:blipFill>
        <p:spPr>
          <a:xfrm>
            <a:off x="-1" y="0"/>
            <a:ext cx="9144001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6.jpg" descr="/Users/marktittley/Desktop/_Show/IMG_008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r="5726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8.jpg" descr="/Users/marktittley/Desktop/_Show/IMG_008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/>
          <a:stretch/>
        </p:blipFill>
        <p:spPr>
          <a:xfrm>
            <a:off x="0" y="-1778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8.jpg" descr="/Users/marktittley/Desktop/_Show/IMG_009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" r="1853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6.jpg" descr="/Users/marktittley/Desktop/_Show/IMG_00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2.jpg" descr="/Users/marktittley/Desktop/_Show/IMG_010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r="3965"/>
          <a:stretch/>
        </p:blipFill>
        <p:spPr>
          <a:xfrm>
            <a:off x="0" y="0"/>
            <a:ext cx="9144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4.jpg" descr="/Users/marktittley/Desktop/_Show/IMG_010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1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9.jpg" descr="/Users/marktittley/Desktop/_Show/IMG_010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>
          <a:xfrm>
            <a:off x="0" y="-5080"/>
            <a:ext cx="9144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7.jpg" descr="/Users/marktittley/Desktop/_Show/IMG_011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/>
          <a:stretch/>
        </p:blipFill>
        <p:spPr>
          <a:xfrm>
            <a:off x="0" y="0"/>
            <a:ext cx="9144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6.jpg" descr="/Users/marktittley/Desktop/_Show/IMG_012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/>
          <a:stretch/>
        </p:blipFill>
        <p:spPr>
          <a:xfrm>
            <a:off x="0" y="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0.jpg" descr="/Users/marktittley/Desktop/_Show/IMG_013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t="2024" b="506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5.jpg" descr="/Users/marktittley/Desktop/_Show/IMG_013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t="17370" r="15552" b="17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8.jpg" descr="/Users/marktittley/Desktop/_Show/IMG_013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1"/>
          <a:stretch/>
        </p:blipFill>
        <p:spPr>
          <a:xfrm>
            <a:off x="0" y="-1778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40.jpg" descr="/Users/marktittley/Desktop/_Show/IMG_014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0004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45.jpg" descr="/Users/marktittley/Desktop/_Show/IMG_014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9.jpg" descr="/Users/marktittley/Desktop/_Show/IMG_0009.jpg"/>
          <p:cNvPicPr>
            <a:picLocks/>
          </p:cNvPicPr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6" r="5726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1.jpg" descr="/Users/marktittley/Desktop/_Show/IMG_001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6611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6.jpg" descr="/Users/marktittley/Desktop/_Show/IMG_001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t="3298" b="35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9.jpg" descr="/Users/marktittley/Desktop/_Show/IMG_001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9"/>
          <a:stretch/>
        </p:blipFill>
        <p:spPr>
          <a:xfrm>
            <a:off x="0" y="-7620"/>
            <a:ext cx="9144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0.jpg" descr="/Users/marktittley/Desktop/_Show/IMG_003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"/>
          <a:stretch/>
        </p:blipFill>
        <p:spPr>
          <a:xfrm>
            <a:off x="0" y="0"/>
            <a:ext cx="9144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8.jpg" descr="/Users/marktittley/Desktop/_Show/IMG_004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2404"/>
          <a:stretch/>
        </p:blipFill>
        <p:spPr>
          <a:xfrm>
            <a:off x="0" y="1"/>
            <a:ext cx="9144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4.jpg" descr="/Users/marktittley/Desktop/_Show/IMG_005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/>
          <a:stretch/>
        </p:blipFill>
        <p:spPr>
          <a:xfrm>
            <a:off x="0" y="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4</cp:revision>
  <dcterms:created xsi:type="dcterms:W3CDTF">2015-02-28T07:06:54Z</dcterms:created>
  <dcterms:modified xsi:type="dcterms:W3CDTF">2015-02-28T08:07:18Z</dcterms:modified>
</cp:coreProperties>
</file>