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notesMasterIdLst>
    <p:notesMasterId r:id="rId9"/>
  </p:notesMasterIdLst>
  <p:sldIdLst>
    <p:sldId id="711" r:id="rId2"/>
    <p:sldId id="745" r:id="rId3"/>
    <p:sldId id="996" r:id="rId4"/>
    <p:sldId id="995" r:id="rId5"/>
    <p:sldId id="979" r:id="rId6"/>
    <p:sldId id="1001" r:id="rId7"/>
    <p:sldId id="994" r:id="rId8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ACEBD"/>
    <a:srgbClr val="80FF07"/>
    <a:srgbClr val="72D8C5"/>
    <a:srgbClr val="71D6C4"/>
    <a:srgbClr val="6FD1BF"/>
    <a:srgbClr val="70D4C3"/>
    <a:srgbClr val="F9002C"/>
    <a:srgbClr val="D29703"/>
    <a:srgbClr val="20DF33"/>
    <a:srgbClr val="1DA3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4211" autoAdjust="0"/>
  </p:normalViewPr>
  <p:slideViewPr>
    <p:cSldViewPr snapToGrid="0" snapToObjects="1">
      <p:cViewPr>
        <p:scale>
          <a:sx n="99" d="100"/>
          <a:sy n="99" d="100"/>
        </p:scale>
        <p:origin x="-1232" y="-192"/>
      </p:cViewPr>
      <p:guideLst>
        <p:guide orient="horz" pos="581"/>
        <p:guide pos="115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notesMaster" Target="notesMasters/notesMaster1.xml"/><Relationship Id="rId10" Type="http://schemas.openxmlformats.org/officeDocument/2006/relationships/printerSettings" Target="printerSettings/printerSettings1.bin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C0D0A0-EEF8-054E-9AF0-04177F688829}" type="datetimeFigureOut">
              <a:rPr lang="en-US" smtClean="0"/>
              <a:t>18/03/23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76B6BF-B88A-A84A-B4EA-7A1DC6EF6D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51261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536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Z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Welcome to the final week of our Disciple Series. </a:t>
            </a:r>
          </a:p>
        </p:txBody>
      </p:sp>
      <p:sp>
        <p:nvSpPr>
          <p:cNvPr id="1536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9395B51F-04FD-7A40-B656-919F212494D9}" type="slidenum">
              <a:rPr lang="en-ZA" sz="1200">
                <a:latin typeface="Calibri" charset="0"/>
              </a:rPr>
              <a:pPr eaLnBrk="1" hangingPunct="1"/>
              <a:t>1</a:t>
            </a:fld>
            <a:endParaRPr lang="en-ZA" sz="12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6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99B0CBF1-6501-B34E-AB3C-EAC03B046C33}" type="slidenum">
              <a:rPr lang="en-US" sz="1200">
                <a:latin typeface="Calibri" charset="0"/>
              </a:rPr>
              <a:pPr eaLnBrk="1" hangingPunct="1"/>
              <a:t>2</a:t>
            </a:fld>
            <a:endParaRPr lang="en-US" sz="1200">
              <a:latin typeface="Calibri" charset="0"/>
            </a:endParaRPr>
          </a:p>
        </p:txBody>
      </p:sp>
      <p:sp>
        <p:nvSpPr>
          <p:cNvPr id="17411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2588" y="695325"/>
            <a:ext cx="6091237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7412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Today we are going to review our series in two ways</a:t>
            </a:r>
            <a:r>
              <a:rPr lang="mr-IN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…</a:t>
            </a:r>
            <a:endParaRPr lang="en-US" sz="1200" b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6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99B0CBF1-6501-B34E-AB3C-EAC03B046C33}" type="slidenum">
              <a:rPr lang="en-US" sz="1200">
                <a:latin typeface="Calibri" charset="0"/>
              </a:rPr>
              <a:pPr eaLnBrk="1" hangingPunct="1"/>
              <a:t>3</a:t>
            </a:fld>
            <a:endParaRPr lang="en-US" sz="1200">
              <a:latin typeface="Calibri" charset="0"/>
            </a:endParaRPr>
          </a:p>
        </p:txBody>
      </p:sp>
      <p:sp>
        <p:nvSpPr>
          <p:cNvPr id="17411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2588" y="695325"/>
            <a:ext cx="6091237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7412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Firstly, put your hands together for our special guest artist -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Z_lus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! You can check out his beats on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SoundCloud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at “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Z_lus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The Zeal”</a:t>
            </a:r>
            <a:endParaRPr lang="en-US" b="0" dirty="0" smtClean="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536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Z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Secondly, you have some</a:t>
            </a:r>
            <a:r>
              <a:rPr lang="en-ZA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time to </a:t>
            </a:r>
            <a:r>
              <a:rPr lang="en-Z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visit the Review Stations where you can connect</a:t>
            </a:r>
            <a:r>
              <a:rPr lang="en-ZA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with what we explored each week of this term in the Disciple Series.</a:t>
            </a:r>
            <a:endParaRPr lang="en-ZA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1536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9395B51F-04FD-7A40-B656-919F212494D9}" type="slidenum">
              <a:rPr lang="en-ZA" sz="1200">
                <a:latin typeface="Calibri" charset="0"/>
              </a:rPr>
              <a:pPr eaLnBrk="1" hangingPunct="1"/>
              <a:t>4</a:t>
            </a:fld>
            <a:endParaRPr lang="en-ZA" sz="12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6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99B0CBF1-6501-B34E-AB3C-EAC03B046C33}" type="slidenum">
              <a:rPr lang="en-US" sz="1200">
                <a:latin typeface="Calibri" charset="0"/>
              </a:rPr>
              <a:pPr eaLnBrk="1" hangingPunct="1"/>
              <a:t>5</a:t>
            </a:fld>
            <a:endParaRPr lang="en-US" sz="1200">
              <a:latin typeface="Calibri" charset="0"/>
            </a:endParaRPr>
          </a:p>
        </p:txBody>
      </p:sp>
      <p:sp>
        <p:nvSpPr>
          <p:cNvPr id="17411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2588" y="695325"/>
            <a:ext cx="6091237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7412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r>
              <a:rPr lang="en-US" b="0" dirty="0" smtClean="0">
                <a:latin typeface="Calibri" charset="0"/>
              </a:rPr>
              <a:t>Prayer: Let’s pray and ask God to help us become the kind of disciples who will change the world.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6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99B0CBF1-6501-B34E-AB3C-EAC03B046C33}" type="slidenum">
              <a:rPr lang="en-US" sz="1200">
                <a:latin typeface="Calibri" charset="0"/>
              </a:rPr>
              <a:pPr eaLnBrk="1" hangingPunct="1"/>
              <a:t>6</a:t>
            </a:fld>
            <a:endParaRPr lang="en-US" sz="1200">
              <a:latin typeface="Calibri" charset="0"/>
            </a:endParaRPr>
          </a:p>
        </p:txBody>
      </p:sp>
      <p:sp>
        <p:nvSpPr>
          <p:cNvPr id="17411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2588" y="695325"/>
            <a:ext cx="6091237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7412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r>
              <a:rPr lang="en-US" b="0" dirty="0" smtClean="0">
                <a:latin typeface="Calibri" charset="0"/>
              </a:rPr>
              <a:t>Next term</a:t>
            </a:r>
            <a:r>
              <a:rPr lang="en-US" b="0" baseline="0" dirty="0" smtClean="0">
                <a:latin typeface="Calibri" charset="0"/>
              </a:rPr>
              <a:t> we will be presenting the Champion Series. This series is designed to teach you how to train your brain to think like a champion.</a:t>
            </a:r>
            <a:endParaRPr lang="en-US" b="0" dirty="0" smtClean="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6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99B0CBF1-6501-B34E-AB3C-EAC03B046C33}" type="slidenum">
              <a:rPr lang="en-US" sz="1200">
                <a:latin typeface="Calibri" charset="0"/>
              </a:rPr>
              <a:pPr eaLnBrk="1" hangingPunct="1"/>
              <a:t>7</a:t>
            </a:fld>
            <a:endParaRPr lang="en-US" sz="1200">
              <a:latin typeface="Calibri" charset="0"/>
            </a:endParaRPr>
          </a:p>
        </p:txBody>
      </p:sp>
      <p:sp>
        <p:nvSpPr>
          <p:cNvPr id="17411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2588" y="695325"/>
            <a:ext cx="6091237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7412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Enjoy the refreshments that we have provided.</a:t>
            </a:r>
            <a:endParaRPr lang="en-US" b="0" dirty="0" smtClean="0">
              <a:latin typeface="Calibri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17A63-4EA9-4543-8FBB-65EA968A8C3B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18/03/23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65D68-5C8F-2840-97E5-5B704BB7A85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43780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17A63-4EA9-4543-8FBB-65EA968A8C3B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18/03/23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65D68-5C8F-2840-97E5-5B704BB7A85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94743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17A63-4EA9-4543-8FBB-65EA968A8C3B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18/03/23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65D68-5C8F-2840-97E5-5B704BB7A85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51060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17A63-4EA9-4543-8FBB-65EA968A8C3B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18/03/23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65D68-5C8F-2840-97E5-5B704BB7A85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29181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17A63-4EA9-4543-8FBB-65EA968A8C3B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18/03/23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65D68-5C8F-2840-97E5-5B704BB7A85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76367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17A63-4EA9-4543-8FBB-65EA968A8C3B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18/03/23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65D68-5C8F-2840-97E5-5B704BB7A85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74268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17A63-4EA9-4543-8FBB-65EA968A8C3B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18/03/23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65D68-5C8F-2840-97E5-5B704BB7A85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81738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17A63-4EA9-4543-8FBB-65EA968A8C3B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18/03/23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65D68-5C8F-2840-97E5-5B704BB7A85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40674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17A63-4EA9-4543-8FBB-65EA968A8C3B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18/03/23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65D68-5C8F-2840-97E5-5B704BB7A85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93873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17A63-4EA9-4543-8FBB-65EA968A8C3B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18/03/23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65D68-5C8F-2840-97E5-5B704BB7A85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16178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17A63-4EA9-4543-8FBB-65EA968A8C3B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18/03/23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65D68-5C8F-2840-97E5-5B704BB7A85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02989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C17A63-4EA9-4543-8FBB-65EA968A8C3B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18/03/23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B65D68-5C8F-2840-97E5-5B704BB7A85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705909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8" y="0"/>
            <a:ext cx="9141862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287272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862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352059"/>
      </p:ext>
    </p:extLst>
  </p:cSld>
  <p:clrMapOvr>
    <a:masterClrMapping/>
  </p:clrMapOvr>
  <p:transition xmlns:p14="http://schemas.microsoft.com/office/powerpoint/2010/main" advClick="0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862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6877989"/>
      </p:ext>
    </p:extLst>
  </p:cSld>
  <p:clrMapOvr>
    <a:masterClrMapping/>
  </p:clrMapOvr>
  <p:transition xmlns:p14="http://schemas.microsoft.com/office/powerpoint/2010/main" advClick="0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862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751304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862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1941575"/>
      </p:ext>
    </p:extLst>
  </p:cSld>
  <p:clrMapOvr>
    <a:masterClrMapping/>
  </p:clrMapOvr>
  <p:transition xmlns:p14="http://schemas.microsoft.com/office/powerpoint/2010/main" advClick="0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6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862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8724071"/>
      </p:ext>
    </p:extLst>
  </p:cSld>
  <p:clrMapOvr>
    <a:masterClrMapping/>
  </p:clrMapOvr>
  <p:transition xmlns:p14="http://schemas.microsoft.com/office/powerpoint/2010/main" advClick="0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lide7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862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9306990"/>
      </p:ext>
    </p:extLst>
  </p:cSld>
  <p:clrMapOvr>
    <a:masterClrMapping/>
  </p:clrMapOvr>
  <p:transition xmlns:p14="http://schemas.microsoft.com/office/powerpoint/2010/main" advClick="0"/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14088</TotalTime>
  <Words>143</Words>
  <Application>Microsoft Macintosh PowerPoint</Application>
  <PresentationFormat>On-screen Show (16:9)</PresentationFormat>
  <Paragraphs>14</Paragraphs>
  <Slides>7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mark@hispeoplejoburg.org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kind of events?</dc:title>
  <dc:creator>Mark Tittley</dc:creator>
  <cp:lastModifiedBy>Mark Tittley</cp:lastModifiedBy>
  <cp:revision>1171</cp:revision>
  <dcterms:created xsi:type="dcterms:W3CDTF">2014-06-20T13:14:19Z</dcterms:created>
  <dcterms:modified xsi:type="dcterms:W3CDTF">2018-03-23T08:33:26Z</dcterms:modified>
</cp:coreProperties>
</file>