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529" r:id="rId2"/>
    <p:sldId id="633" r:id="rId3"/>
    <p:sldId id="634" r:id="rId4"/>
    <p:sldId id="632" r:id="rId5"/>
    <p:sldId id="532" r:id="rId6"/>
    <p:sldId id="68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FF"/>
    <a:srgbClr val="000000"/>
    <a:srgbClr val="FFFF99"/>
    <a:srgbClr val="996600"/>
    <a:srgbClr val="FFCC99"/>
    <a:srgbClr val="CC3333"/>
    <a:srgbClr val="FB2008"/>
    <a:srgbClr val="DE222C"/>
    <a:srgbClr val="FF58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2817" autoAdjust="0"/>
  </p:normalViewPr>
  <p:slideViewPr>
    <p:cSldViewPr snapToGrid="0" snapToObjects="1" showGuides="1">
      <p:cViewPr varScale="1">
        <p:scale>
          <a:sx n="72" d="100"/>
          <a:sy n="72" d="100"/>
        </p:scale>
        <p:origin x="-1848" y="-104"/>
      </p:cViewPr>
      <p:guideLst>
        <p:guide orient="horz" pos="385"/>
        <p:guide pos="24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15/07/23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 His Youth we are a part of His People Christian Church and 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global movement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Every Nation Ministries. and as such has embraced a common approach to disciplemaking with the following four phases: Engage – Establish – Equip – Empower.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youth ministry we believe it is critical to embrace the same approach for disciplemaking as the wider church so have built out youth ministry around the same four phases of ministry.</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Aft>
                <a:spcPts val="1200"/>
              </a:spcAft>
              <a:defRPr/>
            </a:pPr>
            <a:r>
              <a:rPr lang="en-US" sz="1200" b="1" dirty="0" smtClean="0"/>
              <a:t>1. Engage.</a:t>
            </a:r>
            <a:r>
              <a:rPr lang="en-US" sz="1200" dirty="0" smtClean="0"/>
              <a:t> Our Friday night event is an opportunity for teens to bring their friends so they can engage with other believers and with God. The key components of our Engage event are: Relationships, Hang Time, Welcome, Announcements, Main Event, Gospel Message, Small Groups &amp; Refreshments.</a:t>
            </a:r>
            <a:endParaRPr lang="en-US" sz="1200"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Aft>
                <a:spcPts val="1200"/>
              </a:spcAft>
              <a:defRPr/>
            </a:pPr>
            <a:r>
              <a:rPr lang="en-US" sz="1200" b="1" dirty="0" smtClean="0"/>
              <a:t>2. Establish. </a:t>
            </a:r>
            <a:r>
              <a:rPr lang="en-US" sz="1200" dirty="0" smtClean="0"/>
              <a:t>Our Sunday morning event helps to establish teens in the faith. The key components are: Worship, Connect, Welcome, Offering, Notices, Messages, Prayer &amp; Ministry.</a:t>
            </a:r>
            <a:endParaRPr lang="en-ZA" sz="1200"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Aft>
                <a:spcPts val="1200"/>
              </a:spcAft>
            </a:pPr>
            <a:r>
              <a:rPr lang="en-ZA" sz="1200" b="1" dirty="0" smtClean="0"/>
              <a:t>3. Equip. </a:t>
            </a:r>
            <a:r>
              <a:rPr lang="en-ZA" sz="1200" dirty="0" smtClean="0"/>
              <a:t>We equip teens to minister among their peers in these ways: Equipping series on a Sunday morning; monthly leadership meetings and weekly prayer meetings; helping to plan and setup Friday night events or present part of a Sunday morning service (i.e. Welcome, Notices, Offering).</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Aft>
                <a:spcPts val="1200"/>
              </a:spcAft>
            </a:pPr>
            <a:r>
              <a:rPr lang="en-ZA" sz="1200" b="1" dirty="0" smtClean="0"/>
              <a:t>4. Empower. </a:t>
            </a:r>
            <a:r>
              <a:rPr lang="en-ZA" sz="1200" dirty="0" smtClean="0"/>
              <a:t>We empower teens by releasing them to serve as Connect Leaders or as Teen Leaders who help plan and present weekly events.</a:t>
            </a:r>
            <a:endParaRPr lang="en-ZA" sz="1200"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15/07/23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15/07/23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15/07/23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15/07/23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15/07/23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15/07/23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15/07/23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15/07/23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15/07/23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15/07/23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15/07/23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15/07/23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716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1556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879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94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926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326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4619</TotalTime>
  <Words>263</Words>
  <Application>Microsoft Macintosh PowerPoint</Application>
  <PresentationFormat>On-screen Show (4:3)</PresentationFormat>
  <Paragraphs>12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259</cp:revision>
  <dcterms:created xsi:type="dcterms:W3CDTF">2013-10-02T18:06:33Z</dcterms:created>
  <dcterms:modified xsi:type="dcterms:W3CDTF">2015-07-23T12:04:37Z</dcterms:modified>
</cp:coreProperties>
</file>