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615" r:id="rId2"/>
    <p:sldId id="895" r:id="rId3"/>
    <p:sldId id="969" r:id="rId4"/>
    <p:sldId id="1210" r:id="rId5"/>
    <p:sldId id="1469" r:id="rId6"/>
    <p:sldId id="1384" r:id="rId7"/>
    <p:sldId id="1385" r:id="rId8"/>
    <p:sldId id="1572" r:id="rId9"/>
    <p:sldId id="1458" r:id="rId10"/>
    <p:sldId id="1388" r:id="rId11"/>
    <p:sldId id="1387" r:id="rId12"/>
    <p:sldId id="1470" r:id="rId13"/>
    <p:sldId id="1391" r:id="rId14"/>
    <p:sldId id="1440" r:id="rId15"/>
    <p:sldId id="1573" r:id="rId16"/>
    <p:sldId id="1591" r:id="rId17"/>
    <p:sldId id="1592" r:id="rId18"/>
    <p:sldId id="1621" r:id="rId19"/>
    <p:sldId id="1622" r:id="rId20"/>
    <p:sldId id="1540" r:id="rId21"/>
    <p:sldId id="1577" r:id="rId22"/>
    <p:sldId id="1623" r:id="rId23"/>
    <p:sldId id="1610" r:id="rId24"/>
    <p:sldId id="1574" r:id="rId25"/>
    <p:sldId id="1609" r:id="rId26"/>
    <p:sldId id="1575" r:id="rId27"/>
    <p:sldId id="1555" r:id="rId28"/>
    <p:sldId id="1612" r:id="rId29"/>
    <p:sldId id="1600" r:id="rId30"/>
    <p:sldId id="1541" r:id="rId31"/>
    <p:sldId id="1602" r:id="rId32"/>
    <p:sldId id="1601" r:id="rId33"/>
    <p:sldId id="1624" r:id="rId34"/>
    <p:sldId id="1603" r:id="rId35"/>
    <p:sldId id="1604" r:id="rId36"/>
    <p:sldId id="1606" r:id="rId37"/>
    <p:sldId id="1620" r:id="rId38"/>
    <p:sldId id="1608" r:id="rId39"/>
    <p:sldId id="1607" r:id="rId40"/>
    <p:sldId id="1598" r:id="rId41"/>
    <p:sldId id="1558" r:id="rId42"/>
    <p:sldId id="1613" r:id="rId43"/>
    <p:sldId id="1615" r:id="rId44"/>
    <p:sldId id="1616" r:id="rId45"/>
    <p:sldId id="1570" r:id="rId46"/>
    <p:sldId id="1597" r:id="rId47"/>
    <p:sldId id="1443" r:id="rId48"/>
    <p:sldId id="121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1" autoAdjust="0"/>
    <p:restoredTop sz="90273" autoAdjust="0"/>
  </p:normalViewPr>
  <p:slideViewPr>
    <p:cSldViewPr snapToGrid="0" snapToObjects="1" showGuides="1">
      <p:cViewPr varScale="1">
        <p:scale>
          <a:sx n="83" d="100"/>
          <a:sy n="83" d="100"/>
        </p:scale>
        <p:origin x="-880" y="-104"/>
      </p:cViewPr>
      <p:guideLst>
        <p:guide orient="horz" pos="479"/>
        <p:guide orient="horz" pos="2134"/>
        <p:guide pos="288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weeks ago we started</a:t>
            </a:r>
            <a:r>
              <a:rPr lang="en-US" baseline="0" dirty="0" smtClean="0"/>
              <a:t> this </a:t>
            </a:r>
            <a:r>
              <a:rPr lang="en-US" dirty="0" smtClean="0"/>
              <a:t>series based on the book trilogy by Vanessa Roth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55998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65100">
                    <a:schemeClr val="tx1">
                      <a:alpha val="93000"/>
                    </a:schemeClr>
                  </a:glow>
                </a:effectLst>
                <a:latin typeface="Albertus Medium"/>
                <a:cs typeface="Albertus Medium"/>
              </a:rPr>
              <a:t>What Do Amity Value? </a:t>
            </a:r>
            <a:r>
              <a:rPr lang="en-US" sz="1200" kern="1200" dirty="0" smtClean="0">
                <a:solidFill>
                  <a:schemeClr val="tx1"/>
                </a:solidFill>
                <a:latin typeface="+mn-lt"/>
                <a:ea typeface="+mn-ea"/>
                <a:cs typeface="+mn-cs"/>
              </a:rPr>
              <a:t>Amity are peace loving people, however they are prone to being dishonest to keep peace and respect, they are nature loving and provide most of the crops for all the factions. </a:t>
            </a:r>
          </a:p>
          <a:p>
            <a:pPr algn="l"/>
            <a:r>
              <a:rPr lang="en-US" sz="1200" b="0" dirty="0" smtClean="0">
                <a:solidFill>
                  <a:schemeClr val="bg1"/>
                </a:solidFill>
                <a:effectLst>
                  <a:glow rad="165100">
                    <a:schemeClr val="tx1">
                      <a:alpha val="93000"/>
                    </a:schemeClr>
                  </a:glow>
                </a:effectLst>
                <a:latin typeface="Albertus Medium"/>
                <a:cs typeface="Albertus Medium"/>
              </a:rPr>
              <a:t> </a:t>
            </a: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52400">
                    <a:schemeClr val="tx1">
                      <a:alpha val="93000"/>
                    </a:schemeClr>
                  </a:glow>
                </a:effectLst>
                <a:latin typeface="Albertus Medium"/>
                <a:cs typeface="Albertus Medium"/>
              </a:rPr>
              <a:t>Why Was Amity Established?</a:t>
            </a:r>
            <a:r>
              <a:rPr lang="en-US" sz="1200" b="0" baseline="0" dirty="0" smtClean="0">
                <a:solidFill>
                  <a:schemeClr val="bg1"/>
                </a:solidFill>
                <a:effectLst>
                  <a:glow rad="152400">
                    <a:schemeClr val="tx1">
                      <a:alpha val="93000"/>
                    </a:schemeClr>
                  </a:glow>
                </a:effectLst>
                <a:latin typeface="Albertus Medium"/>
                <a:cs typeface="Albertus Medium"/>
              </a:rPr>
              <a:t> </a:t>
            </a:r>
            <a:r>
              <a:rPr lang="en-US" sz="1200" kern="1200" dirty="0" smtClean="0">
                <a:solidFill>
                  <a:schemeClr val="tx1"/>
                </a:solidFill>
                <a:latin typeface="+mn-lt"/>
                <a:ea typeface="+mn-ea"/>
                <a:cs typeface="+mn-cs"/>
              </a:rPr>
              <a:t>Amity is the faction that dislikes war. They formed Amity in order to have a peaceful society free from conflict and sadness caused by wars and instigation. </a:t>
            </a:r>
          </a:p>
          <a:p>
            <a:pPr algn="l"/>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Amity Manifesto</a:t>
            </a:r>
          </a:p>
          <a:p>
            <a:r>
              <a:rPr lang="en-US" sz="1200" kern="1200" dirty="0" smtClean="0">
                <a:solidFill>
                  <a:schemeClr val="tx1"/>
                </a:solidFill>
                <a:effectLst/>
                <a:latin typeface="+mn-lt"/>
                <a:ea typeface="+mn-ea"/>
                <a:cs typeface="+mn-cs"/>
              </a:rPr>
              <a:t>Friends are more important than possession.</a:t>
            </a:r>
          </a:p>
          <a:p>
            <a:r>
              <a:rPr lang="en-US" sz="1200" kern="1200" dirty="0" smtClean="0">
                <a:solidFill>
                  <a:schemeClr val="tx1"/>
                </a:solidFill>
                <a:effectLst/>
                <a:latin typeface="+mn-lt"/>
                <a:ea typeface="+mn-ea"/>
                <a:cs typeface="+mn-cs"/>
              </a:rPr>
              <a:t>Give freely, trusting you will be given what you need.</a:t>
            </a:r>
          </a:p>
          <a:p>
            <a:r>
              <a:rPr lang="en-US" sz="1200" kern="1200" dirty="0" smtClean="0">
                <a:solidFill>
                  <a:schemeClr val="tx1"/>
                </a:solidFill>
                <a:effectLst/>
                <a:latin typeface="+mn-lt"/>
                <a:ea typeface="+mn-ea"/>
                <a:cs typeface="+mn-cs"/>
              </a:rPr>
              <a:t>Do not be angry - the opinions of others cannot damage you.</a:t>
            </a:r>
          </a:p>
          <a:p>
            <a:r>
              <a:rPr lang="en-US" sz="1200" kern="1200" dirty="0" smtClean="0">
                <a:solidFill>
                  <a:schemeClr val="tx1"/>
                </a:solidFill>
                <a:effectLst/>
                <a:latin typeface="+mn-lt"/>
                <a:ea typeface="+mn-ea"/>
                <a:cs typeface="+mn-cs"/>
              </a:rPr>
              <a:t>Do not fight with people. The wrong is past. You must let it rest where it lies.</a:t>
            </a:r>
          </a:p>
          <a:p>
            <a:r>
              <a:rPr lang="en-US" sz="1200" kern="1200" dirty="0" smtClean="0">
                <a:solidFill>
                  <a:schemeClr val="tx1"/>
                </a:solidFill>
                <a:effectLst/>
                <a:latin typeface="+mn-lt"/>
                <a:ea typeface="+mn-ea"/>
                <a:cs typeface="+mn-cs"/>
              </a:rPr>
              <a:t>You must no longer think cruel thoughts. Cruel thoughts lead to cruel words, and hurt you as much as they hurt their target.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How Do Amity Train? </a:t>
            </a:r>
            <a:r>
              <a:rPr lang="en-US" sz="1200" b="0" dirty="0" smtClean="0">
                <a:solidFill>
                  <a:schemeClr val="bg1"/>
                </a:solidFill>
                <a:effectLst>
                  <a:glow rad="165100">
                    <a:schemeClr val="tx1">
                      <a:alpha val="93000"/>
                    </a:schemeClr>
                  </a:glow>
                </a:effectLst>
                <a:latin typeface="Albertus Medium"/>
                <a:cs typeface="Albertus Medium"/>
              </a:rPr>
              <a:t>They live in community, work the fields and harvest crops</a:t>
            </a: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are going to look at how we can be Peaceful!</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1. Peace</a:t>
            </a:r>
            <a:r>
              <a:rPr lang="en-US" sz="1200" baseline="0" dirty="0" smtClean="0">
                <a:solidFill>
                  <a:schemeClr val="bg1"/>
                </a:solidFill>
                <a:effectLst>
                  <a:glow rad="101600">
                    <a:schemeClr val="tx1">
                      <a:alpha val="93000"/>
                    </a:schemeClr>
                  </a:glow>
                </a:effectLst>
                <a:latin typeface="Albertus Medium"/>
                <a:cs typeface="Albertus Medium"/>
              </a:rPr>
              <a:t> With God – it all starts by finding peace with God.</a:t>
            </a:r>
            <a:endParaRPr lang="en-US" sz="120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“Therefore, since we have been justified through faith, we</a:t>
            </a:r>
            <a:r>
              <a:rPr lang="en-US" baseline="0" dirty="0" smtClean="0"/>
              <a:t> </a:t>
            </a:r>
            <a:r>
              <a:rPr lang="en-US" dirty="0" smtClean="0"/>
              <a:t>have peace with God through our Lord Jesus Christ,</a:t>
            </a:r>
            <a:r>
              <a:rPr lang="en-US" baseline="0" dirty="0" smtClean="0"/>
              <a:t> </a:t>
            </a:r>
            <a:r>
              <a:rPr lang="en-US" dirty="0" smtClean="0"/>
              <a:t>through whom we have gained access by faith into this grace in which we now stand. (Romans 5:1-2)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a great saying: “Know God, know peace, no God, no peace.” Until we get our</a:t>
            </a:r>
            <a:r>
              <a:rPr lang="en-US" sz="1200" kern="1200" baseline="0" dirty="0" smtClean="0">
                <a:solidFill>
                  <a:schemeClr val="tx1"/>
                </a:solidFill>
                <a:effectLst/>
                <a:latin typeface="+mn-lt"/>
                <a:ea typeface="+mn-ea"/>
                <a:cs typeface="+mn-cs"/>
              </a:rPr>
              <a:t> relationship with God sorted out we will never experience true peace.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picture of a child lying</a:t>
            </a:r>
            <a:r>
              <a:rPr lang="en-US" sz="1200" kern="1200" baseline="0" dirty="0" smtClean="0">
                <a:solidFill>
                  <a:schemeClr val="tx1"/>
                </a:solidFill>
                <a:effectLst/>
                <a:latin typeface="+mn-lt"/>
                <a:ea typeface="+mn-ea"/>
                <a:cs typeface="+mn-cs"/>
              </a:rPr>
              <a:t> perfectly at peace in the arms of it’s parent is a picture of what we can experience when we give our lives to God!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peace</a:t>
            </a:r>
            <a:r>
              <a:rPr lang="en-US" sz="1200" kern="1200" baseline="0" dirty="0" smtClean="0">
                <a:solidFill>
                  <a:schemeClr val="tx1"/>
                </a:solidFill>
                <a:effectLst/>
                <a:latin typeface="+mn-lt"/>
                <a:ea typeface="+mn-ea"/>
                <a:cs typeface="+mn-cs"/>
              </a:rPr>
              <a:t> with God!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started by looking</a:t>
            </a:r>
            <a:r>
              <a:rPr lang="en-US" baseline="0" dirty="0" smtClean="0"/>
              <a:t> </a:t>
            </a:r>
            <a:r>
              <a:rPr lang="en-US" dirty="0" smtClean="0"/>
              <a:t>into the world of Dauntless and learnt how to be Brave.</a:t>
            </a: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2. Peace With Self</a:t>
            </a: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is Peace?</a:t>
            </a: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you think</a:t>
            </a:r>
            <a:r>
              <a:rPr lang="en-US" sz="1200" kern="1200" baseline="0" dirty="0" smtClean="0">
                <a:solidFill>
                  <a:schemeClr val="tx1"/>
                </a:solidFill>
                <a:effectLst/>
                <a:latin typeface="+mn-lt"/>
                <a:ea typeface="+mn-ea"/>
                <a:cs typeface="+mn-cs"/>
              </a:rPr>
              <a:t> of peace – is this the image that comes to mind?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 more accurate picture of what peace is.</a:t>
            </a: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Bible talks about the fruit of the Spirit – 9 different character</a:t>
            </a:r>
            <a:r>
              <a:rPr lang="en-US" sz="1200" kern="1200" baseline="0" dirty="0" smtClean="0">
                <a:solidFill>
                  <a:schemeClr val="tx1"/>
                </a:solidFill>
                <a:effectLst/>
                <a:latin typeface="+mn-lt"/>
                <a:ea typeface="+mn-ea"/>
                <a:cs typeface="+mn-cs"/>
              </a:rPr>
              <a:t> qualities that God wants to produce in our lives by His Spirit.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fruit</a:t>
            </a:r>
            <a:r>
              <a:rPr lang="en-US" sz="1200" kern="1200" baseline="0" dirty="0" smtClean="0">
                <a:solidFill>
                  <a:schemeClr val="tx1"/>
                </a:solidFill>
                <a:effectLst/>
                <a:latin typeface="+mn-lt"/>
                <a:ea typeface="+mn-ea"/>
                <a:cs typeface="+mn-cs"/>
              </a:rPr>
              <a:t> of the Spirit is Peace which is mental or emotional calmness in the midst of problems.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Peace. It does not mean to be in a place where there is no noise, trouble or hard work. It means to be in the midst of those things and still be calm in your</a:t>
            </a:r>
            <a:r>
              <a:rPr lang="en-US" sz="1200" kern="1200" baseline="0" dirty="0" smtClean="0">
                <a:solidFill>
                  <a:schemeClr val="tx1"/>
                </a:solidFill>
                <a:effectLst/>
                <a:latin typeface="+mn-lt"/>
                <a:ea typeface="+mn-ea"/>
                <a:cs typeface="+mn-cs"/>
              </a:rPr>
              <a:t> heart.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quote from a disputed source is helpful:</a:t>
            </a:r>
            <a:r>
              <a:rPr lang="en-US" baseline="0" dirty="0" smtClean="0"/>
              <a:t> </a:t>
            </a:r>
            <a:r>
              <a:rPr lang="en-US" dirty="0" smtClean="0"/>
              <a:t>“If you are </a:t>
            </a:r>
            <a:r>
              <a:rPr lang="en-US" i="1" dirty="0" smtClean="0"/>
              <a:t>depressed</a:t>
            </a:r>
            <a:r>
              <a:rPr lang="en-US" dirty="0" smtClean="0"/>
              <a:t> you are living in the </a:t>
            </a:r>
            <a:r>
              <a:rPr lang="en-US" i="1" dirty="0" smtClean="0"/>
              <a:t>past</a:t>
            </a:r>
            <a:r>
              <a:rPr lang="en-US" dirty="0" smtClean="0"/>
              <a:t>. If you are anxious you are living in the </a:t>
            </a:r>
            <a:r>
              <a:rPr lang="en-US" i="1" dirty="0" smtClean="0"/>
              <a:t>future</a:t>
            </a:r>
            <a:r>
              <a:rPr lang="en-US" dirty="0" smtClean="0"/>
              <a:t>. If you are at peace you are living in the </a:t>
            </a:r>
            <a:r>
              <a:rPr lang="en-US" i="1" dirty="0" smtClean="0"/>
              <a:t>present</a:t>
            </a:r>
            <a:r>
              <a:rPr lang="en-US" dirty="0" smtClean="0"/>
              <a:t>.” Okay, depression is a whole lot more than just being about living in the past and it is a real medical condition in some cases but there is a lot of wisdom here about experiencing</a:t>
            </a:r>
            <a:r>
              <a:rPr lang="en-US" baseline="0" dirty="0" smtClean="0"/>
              <a:t> peace in our lives by living in the present. We need to accept or forgive things that have happen in the past and trust our future to God – and then we can live at peace in the present.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Serenity</a:t>
            </a:r>
            <a:r>
              <a:rPr lang="en-US" sz="1200" kern="1200" baseline="0" dirty="0" smtClean="0">
                <a:solidFill>
                  <a:schemeClr val="tx1"/>
                </a:solidFill>
                <a:latin typeface="+mn-lt"/>
                <a:ea typeface="+mn-ea"/>
                <a:cs typeface="+mn-cs"/>
              </a:rPr>
              <a:t> Prayer is another great tool to help us live peacefully in the present: It goes like this: “</a:t>
            </a:r>
            <a:r>
              <a:rPr lang="en-US" sz="1200" kern="1200" dirty="0" smtClean="0">
                <a:solidFill>
                  <a:schemeClr val="tx1"/>
                </a:solidFill>
                <a:latin typeface="+mn-lt"/>
                <a:ea typeface="+mn-ea"/>
                <a:cs typeface="+mn-cs"/>
              </a:rPr>
              <a:t>God grant me the serenity to accept the things I cannot change; courage to change the things I can;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wisdom to know the difference.” Clearly serenity and peace are</a:t>
            </a:r>
            <a:r>
              <a:rPr lang="en-US" sz="1200" kern="1200" baseline="0" dirty="0" smtClean="0">
                <a:solidFill>
                  <a:schemeClr val="tx1"/>
                </a:solidFill>
                <a:latin typeface="+mn-lt"/>
                <a:ea typeface="+mn-ea"/>
                <a:cs typeface="+mn-cs"/>
              </a:rPr>
              <a:t> synonyms and when we know the difference between what should be changed and what should be accepted in our lives we will be able to live at peace with the stuff that is going on in our lives.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"When you find peace within yourself, you become the kind of person who can live at peace with others."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then looked </a:t>
            </a:r>
            <a:r>
              <a:rPr lang="en-US" baseline="0" dirty="0" smtClean="0"/>
              <a:t>into the world of Erudite and learnt how to be Wise.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3. Peace With Others.</a:t>
            </a: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of us are very</a:t>
            </a:r>
            <a:r>
              <a:rPr lang="en-US" sz="1200" kern="1200" baseline="0" dirty="0" smtClean="0">
                <a:solidFill>
                  <a:schemeClr val="tx1"/>
                </a:solidFill>
                <a:effectLst/>
                <a:latin typeface="+mn-lt"/>
                <a:ea typeface="+mn-ea"/>
                <a:cs typeface="+mn-cs"/>
              </a:rPr>
              <a:t> quick to react to people or circumstances. Either verbally…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 with more violent reactions.</a:t>
            </a: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this you?</a:t>
            </a: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of us are like gunslingers – just</a:t>
            </a:r>
            <a:r>
              <a:rPr lang="en-US" sz="1200" kern="1200" baseline="0" dirty="0" smtClean="0">
                <a:solidFill>
                  <a:schemeClr val="tx1"/>
                </a:solidFill>
                <a:effectLst/>
                <a:latin typeface="+mn-lt"/>
                <a:ea typeface="+mn-ea"/>
                <a:cs typeface="+mn-cs"/>
              </a:rPr>
              <a:t> looking for an excuse to draw our guns and…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Fire a bullet</a:t>
            </a:r>
            <a:r>
              <a:rPr lang="en-US" sz="1200" kern="1200" baseline="0" dirty="0" smtClean="0">
                <a:solidFill>
                  <a:schemeClr val="tx1"/>
                </a:solidFill>
                <a:effectLst/>
                <a:latin typeface="+mn-lt"/>
                <a:ea typeface="+mn-ea"/>
                <a:cs typeface="+mn-cs"/>
              </a:rPr>
              <a:t> at someone standing in front of us.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should be more like Woody the Sheriff from Toy Story – always looking to keep the peace!</a:t>
            </a: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“Don’t quarrel with anyone. Be at peace with everyone, just as much as possible.” (Romans 12:18)</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be like this little chap….</a:t>
            </a: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Rather be like this one!!!</a:t>
            </a: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looked at the Candor Faction and learnt how to be Honest.</a:t>
            </a: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4. Peace For Others – Make Peace – Be a peacemaker.</a:t>
            </a: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one of Jesus’ teaching times he presented a list of attitudes (the beatitudes)</a:t>
            </a:r>
            <a:r>
              <a:rPr lang="en-US" sz="1200" kern="1200" baseline="0" dirty="0" smtClean="0">
                <a:solidFill>
                  <a:schemeClr val="tx1"/>
                </a:solidFill>
                <a:effectLst/>
                <a:latin typeface="+mn-lt"/>
                <a:ea typeface="+mn-ea"/>
                <a:cs typeface="+mn-cs"/>
              </a:rPr>
              <a:t> that describe ways of living that are blessed by God!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them reads like this: “Blessed are the peacemakers for they will be called sons of God.”</a:t>
            </a: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need to build bridges between people…</a:t>
            </a: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break down walls between people…</a:t>
            </a: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actions can lead us to peace</a:t>
            </a:r>
            <a:r>
              <a:rPr lang="en-US" sz="1200" kern="1200" baseline="0" dirty="0" smtClean="0">
                <a:solidFill>
                  <a:schemeClr val="tx1"/>
                </a:solidFill>
                <a:effectLst/>
                <a:latin typeface="+mn-lt"/>
                <a:ea typeface="+mn-ea"/>
                <a:cs typeface="+mn-cs"/>
              </a:rPr>
              <a:t> or away from it.</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We are not at peace with others because we are not at peace with ourselves, and we are not at peace with ourselves because we are not at peace with God. (Thomas Merton)</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Prayer</a:t>
            </a:r>
            <a:endParaRPr lang="en-US" sz="1200" dirty="0" smtClean="0">
              <a:solidFill>
                <a:schemeClr val="bg1"/>
              </a:solidFill>
              <a:effectLst>
                <a:glow rad="215900">
                  <a:schemeClr val="tx1">
                    <a:alpha val="92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week we will take a closer look at the Abnegation faction and learn what it means</a:t>
            </a:r>
            <a:r>
              <a:rPr lang="en-US" sz="1200" kern="1200" baseline="0" dirty="0" smtClean="0">
                <a:solidFill>
                  <a:schemeClr val="tx1"/>
                </a:solidFill>
                <a:effectLst/>
                <a:latin typeface="+mn-lt"/>
                <a:ea typeface="+mn-ea"/>
                <a:cs typeface="+mn-cs"/>
              </a:rPr>
              <a:t> to be Selfless.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week we will look at the Amity Faction – and explore what it means to be Peaceful.</a:t>
            </a: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The Amity? </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Amity dress like my daughter on the left in this role play of Divergent that we did at youth.</a:t>
            </a: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Like Candor, Amity </a:t>
            </a:r>
            <a:r>
              <a:rPr lang="en-US" sz="1200" kern="1200" dirty="0" smtClean="0">
                <a:solidFill>
                  <a:schemeClr val="tx1"/>
                </a:solidFill>
                <a:latin typeface="+mn-lt"/>
                <a:ea typeface="+mn-ea"/>
                <a:cs typeface="+mn-cs"/>
              </a:rPr>
              <a:t>don’t recognize a leader but use Johanna Reyes as their representative or “mouthpiece”. They are truly a democratic faction, voting on everything, almost unanimously. Their bread has a peace serum in it to prevent Amity’s faction members from fighting.</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Amity Eat? They are the faction that does the farming for people in the city so they live off produce that they grow – healthy stuff.</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40264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6615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2295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05351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71178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59633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77428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01644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017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464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305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371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9336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5841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269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864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154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553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18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829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3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941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2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0071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27719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838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393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9556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79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169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94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026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57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35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504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44972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60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5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2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171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9309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623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9195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5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551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7060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23928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60501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8831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10330</TotalTime>
  <Words>1174</Words>
  <Application>Microsoft Macintosh PowerPoint</Application>
  <PresentationFormat>On-screen Show (4:3)</PresentationFormat>
  <Paragraphs>102</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390</cp:revision>
  <dcterms:created xsi:type="dcterms:W3CDTF">2013-10-02T18:06:33Z</dcterms:created>
  <dcterms:modified xsi:type="dcterms:W3CDTF">2014-05-23T13:18:28Z</dcterms:modified>
</cp:coreProperties>
</file>