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308" r:id="rId2"/>
    <p:sldId id="260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307" r:id="rId12"/>
    <p:sldId id="272" r:id="rId13"/>
    <p:sldId id="273" r:id="rId14"/>
    <p:sldId id="274" r:id="rId15"/>
    <p:sldId id="277" r:id="rId16"/>
    <p:sldId id="281" r:id="rId17"/>
    <p:sldId id="283" r:id="rId18"/>
    <p:sldId id="285" r:id="rId19"/>
    <p:sldId id="286" r:id="rId20"/>
    <p:sldId id="290" r:id="rId21"/>
    <p:sldId id="292" r:id="rId22"/>
    <p:sldId id="294" r:id="rId23"/>
    <p:sldId id="295" r:id="rId24"/>
    <p:sldId id="297" r:id="rId25"/>
    <p:sldId id="299" r:id="rId26"/>
    <p:sldId id="301" r:id="rId27"/>
    <p:sldId id="302" r:id="rId28"/>
    <p:sldId id="304" r:id="rId29"/>
    <p:sldId id="305" r:id="rId30"/>
    <p:sldId id="30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0AE68-660A-6D4D-B395-AA9D4EDE5CC2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0DEA5-E857-2442-A5B9-A3F01307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0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84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reveal of the </a:t>
            </a:r>
            <a:r>
              <a:rPr lang="en-US" dirty="0" err="1" smtClean="0"/>
              <a:t>Divergents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DEA5-E857-2442-A5B9-A3F01307AC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21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rewarding of the </a:t>
            </a:r>
            <a:r>
              <a:rPr lang="en-US" dirty="0" err="1" smtClean="0"/>
              <a:t>Daivergents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DEA5-E857-2442-A5B9-A3F01307AC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13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Teaching</a:t>
            </a:r>
            <a:r>
              <a:rPr lang="en-US" baseline="0" dirty="0" smtClean="0"/>
              <a:t> on divergence.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DEA5-E857-2442-A5B9-A3F01307AC2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67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</a:t>
            </a:r>
            <a:r>
              <a:rPr lang="en-US" baseline="0" dirty="0" smtClean="0"/>
              <a:t> c</a:t>
            </a:r>
            <a:r>
              <a:rPr lang="en-US" dirty="0" smtClean="0"/>
              <a:t>hallenge from each of the faction leaders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DEA5-E857-2442-A5B9-A3F01307AC2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06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you Divergent?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DEA5-E857-2442-A5B9-A3F01307AC2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99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group</a:t>
            </a:r>
            <a:r>
              <a:rPr lang="en-US" baseline="0" dirty="0" smtClean="0"/>
              <a:t>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DEA5-E857-2442-A5B9-A3F01307AC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4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Small group</a:t>
            </a:r>
            <a:r>
              <a:rPr lang="en-US" baseline="0" dirty="0" smtClean="0"/>
              <a:t> time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DEA5-E857-2442-A5B9-A3F01307AC2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7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Reading of manifestos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DEA5-E857-2442-A5B9-A3F01307AC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05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Dauntless faction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DEA5-E857-2442-A5B9-A3F01307AC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4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Candor faction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DEA5-E857-2442-A5B9-A3F01307AC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29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Erudite faction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DEA5-E857-2442-A5B9-A3F01307AC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69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Candor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DEA5-E857-2442-A5B9-A3F01307AC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20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Dauntless faction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DEA5-E857-2442-A5B9-A3F01307AC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64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Abnegation faction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DEA5-E857-2442-A5B9-A3F01307AC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67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Dauntless faction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DEA5-E857-2442-A5B9-A3F01307AC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1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5C-51F3-1B48-9B12-556C163A925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28BD-BDDC-EC44-B323-54651688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5C-51F3-1B48-9B12-556C163A925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28BD-BDDC-EC44-B323-54651688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9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5C-51F3-1B48-9B12-556C163A925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28BD-BDDC-EC44-B323-54651688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5C-51F3-1B48-9B12-556C163A925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28BD-BDDC-EC44-B323-54651688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5C-51F3-1B48-9B12-556C163A925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28BD-BDDC-EC44-B323-54651688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5C-51F3-1B48-9B12-556C163A925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28BD-BDDC-EC44-B323-54651688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7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5C-51F3-1B48-9B12-556C163A925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28BD-BDDC-EC44-B323-54651688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5C-51F3-1B48-9B12-556C163A925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28BD-BDDC-EC44-B323-54651688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9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5C-51F3-1B48-9B12-556C163A925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28BD-BDDC-EC44-B323-54651688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8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5C-51F3-1B48-9B12-556C163A925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28BD-BDDC-EC44-B323-54651688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5C-51F3-1B48-9B12-556C163A925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28BD-BDDC-EC44-B323-54651688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4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5C-51F3-1B48-9B12-556C163A925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28BD-BDDC-EC44-B323-54651688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75E5C-51F3-1B48-9B12-556C163A925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328BD-BDDC-EC44-B323-54651688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vergent_1_Intro_P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81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2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2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2" y="-1"/>
            <a:ext cx="9127788" cy="60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1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2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62"/>
          <a:stretch/>
        </p:blipFill>
        <p:spPr>
          <a:xfrm>
            <a:off x="-1" y="-107097"/>
            <a:ext cx="9144001" cy="696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3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3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4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4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6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8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91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1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9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56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60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2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5947" y="0"/>
            <a:ext cx="10295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7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21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6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22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9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22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1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2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252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223117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3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2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" y="0"/>
            <a:ext cx="915162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8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26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27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2822" y="0"/>
            <a:ext cx="10295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4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28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29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2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6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6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7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29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7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3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3999" cy="60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7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8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125" y="0"/>
            <a:ext cx="5923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7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8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9490" y="0"/>
            <a:ext cx="5453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9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9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6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6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6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77</Words>
  <Application>Microsoft Macintosh PowerPoint</Application>
  <PresentationFormat>On-screen Show (4:3)</PresentationFormat>
  <Paragraphs>31</Paragraphs>
  <Slides>30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8</cp:revision>
  <dcterms:created xsi:type="dcterms:W3CDTF">2014-04-26T09:24:11Z</dcterms:created>
  <dcterms:modified xsi:type="dcterms:W3CDTF">2014-05-30T13:07:34Z</dcterms:modified>
</cp:coreProperties>
</file>