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971" r:id="rId2"/>
    <p:sldId id="784" r:id="rId3"/>
    <p:sldId id="790" r:id="rId4"/>
    <p:sldId id="977" r:id="rId5"/>
    <p:sldId id="976" r:id="rId6"/>
    <p:sldId id="821" r:id="rId7"/>
    <p:sldId id="861" r:id="rId8"/>
    <p:sldId id="856" r:id="rId9"/>
    <p:sldId id="972" r:id="rId10"/>
    <p:sldId id="974" r:id="rId11"/>
    <p:sldId id="973" r:id="rId12"/>
    <p:sldId id="789" r:id="rId13"/>
    <p:sldId id="823" r:id="rId14"/>
    <p:sldId id="822" r:id="rId15"/>
    <p:sldId id="820" r:id="rId16"/>
    <p:sldId id="975" r:id="rId17"/>
    <p:sldId id="978" r:id="rId18"/>
    <p:sldId id="904" r:id="rId19"/>
    <p:sldId id="979" r:id="rId20"/>
    <p:sldId id="980" r:id="rId21"/>
    <p:sldId id="981" r:id="rId22"/>
    <p:sldId id="982" r:id="rId23"/>
    <p:sldId id="983" r:id="rId24"/>
    <p:sldId id="984" r:id="rId25"/>
    <p:sldId id="987" r:id="rId26"/>
    <p:sldId id="985" r:id="rId27"/>
    <p:sldId id="8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99"/>
    <a:srgbClr val="CC3333"/>
    <a:srgbClr val="FB2008"/>
    <a:srgbClr val="DE222C"/>
    <a:srgbClr val="FF5868"/>
    <a:srgbClr val="B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455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1760" y="-112"/>
      </p:cViewPr>
      <p:guideLst>
        <p:guide orient="horz" pos="439"/>
        <p:guide orient="horz" pos="2134"/>
        <p:guide pos="33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BC4887E-208E-7A4B-B7DC-62CA836C447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Divergent</a:t>
            </a:r>
            <a:r>
              <a:rPr lang="en-US" baseline="0" dirty="0" smtClean="0">
                <a:latin typeface="Calibri" charset="0"/>
              </a:rPr>
              <a:t> Dauntless Night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Play capture the flag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Climb to incredible heights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Shoot with weapons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how to throw knives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are trained in hand to hand combat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forced</a:t>
            </a:r>
            <a:r>
              <a:rPr lang="en-US" baseline="0" dirty="0" smtClean="0"/>
              <a:t> to confront their fears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 later we may even get to eat Dauntless chocolate cake!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week we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explore the first of five values to build into our lives: Being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Brave!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to break up into small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six stations that you will visit that will test your courage and bravery.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 to </a:t>
            </a:r>
            <a:r>
              <a:rPr lang="en-US" baseline="0" dirty="0" smtClean="0"/>
              <a:t>Dauntless!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 1: Fear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each teen had to hold a tarantula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their hand for 30 seconds.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 2: Wall Climb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 – teens had to climb up a climbing wall to retrieve a piece of cloth. The height was not too high and strong chaps were stationed to ensure no injuries occurred if anyone fell.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 3: Rope Climbing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teens had to make their way along a rope between two trees without touching the ground.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 4: Target Shooting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two paintball guns were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teens were given a chance to shoot a few rounds at a paper target and then at a row of tin cans.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 5: Flag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Capturing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two teams competed against each other – they first had to hide their flag in their area and then go and find their opponents flag.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 6: Physical Training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teens at this station did press ups and various running activities to test their fitness levels.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6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Chocolate cake was 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 Questions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What was the most scary or challenging thing you did tonight?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 are your top three fears in life?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What can you think and do when you experience fear in a real life situation?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4. How can you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be bold and strong when you face challenges?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5. What challenge are you facing now that we can pray about?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</a:t>
            </a:r>
            <a:r>
              <a:rPr lang="en-US" baseline="0" dirty="0" smtClean="0"/>
              <a:t> are all Dauntless recruits – some of you may actually survive the night and becomes members of the Dauntless faction.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those who don’t make it will become </a:t>
            </a:r>
            <a:r>
              <a:rPr lang="en-US" dirty="0" err="1" smtClean="0"/>
              <a:t>factionless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Dauntless instructors</a:t>
            </a:r>
            <a:r>
              <a:rPr lang="en-US" baseline="0" dirty="0" smtClean="0"/>
              <a:t> are here to put you to the test this evening.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going</a:t>
            </a:r>
            <a:r>
              <a:rPr lang="en-US" baseline="0" dirty="0" smtClean="0"/>
              <a:t> to do some crazy things this evening like jumping onto moving trains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en-US" baseline="0" dirty="0" smtClean="0"/>
              <a:t> jumping off moving trains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jumping off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get to shoot</a:t>
            </a:r>
            <a:r>
              <a:rPr lang="en-US" baseline="0" dirty="0" smtClean="0"/>
              <a:t> with paint ball guns.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741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8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5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1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9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5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5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9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7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6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9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7241</TotalTime>
  <Words>458</Words>
  <Application>Microsoft Macintosh PowerPoint</Application>
  <PresentationFormat>On-screen Show (4:3)</PresentationFormat>
  <Paragraphs>59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248</cp:revision>
  <dcterms:created xsi:type="dcterms:W3CDTF">2013-10-02T18:06:33Z</dcterms:created>
  <dcterms:modified xsi:type="dcterms:W3CDTF">2014-05-30T13:13:36Z</dcterms:modified>
</cp:coreProperties>
</file>