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7" r:id="rId4"/>
    <p:sldId id="269" r:id="rId5"/>
    <p:sldId id="271" r:id="rId6"/>
    <p:sldId id="275" r:id="rId7"/>
    <p:sldId id="278" r:id="rId8"/>
    <p:sldId id="288" r:id="rId9"/>
    <p:sldId id="289" r:id="rId10"/>
    <p:sldId id="301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C609A-12BC-1D4C-BB42-0AF736ED22D6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E42EA-B57F-704A-B95D-434A4859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of the Dauntless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Teens divide</a:t>
            </a:r>
            <a:r>
              <a:rPr lang="en-US" baseline="0" dirty="0" smtClean="0"/>
              <a:t> into small groups to start the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1: The Tarantula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2: The Climbing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3: The Paintball</a:t>
            </a:r>
            <a:r>
              <a:rPr lang="en-US" baseline="0" dirty="0" smtClean="0"/>
              <a:t> Target 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9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4: Capture the Flag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Serving Dauntless chocolate cake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r>
              <a:rPr lang="en-US" baseline="0" dirty="0" smtClean="0"/>
              <a:t> teens!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42EA-B57F-704A-B95D-434A48595E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EA93-A0BA-614F-B054-D08C5AB088CC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0E75-F382-C54E-B450-D46BDE9FE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ergent_2_Dauntless_P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20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20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62167"/>
            <a:ext cx="10693556" cy="80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19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1973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881"/>
            <a:ext cx="9409174" cy="70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19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94" y="0"/>
            <a:ext cx="9418194" cy="70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197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r="5942" b="3735"/>
          <a:stretch/>
        </p:blipFill>
        <p:spPr>
          <a:xfrm>
            <a:off x="-259763" y="1"/>
            <a:ext cx="4156200" cy="6858000"/>
          </a:xfrm>
          <a:prstGeom prst="rect">
            <a:avLst/>
          </a:prstGeom>
        </p:spPr>
      </p:pic>
      <p:pic>
        <p:nvPicPr>
          <p:cNvPr id="5" name="Picture 4" descr="P509198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r="32282"/>
          <a:stretch/>
        </p:blipFill>
        <p:spPr>
          <a:xfrm>
            <a:off x="3896437" y="0"/>
            <a:ext cx="2496606" cy="6854670"/>
          </a:xfrm>
          <a:prstGeom prst="rect">
            <a:avLst/>
          </a:prstGeom>
        </p:spPr>
      </p:pic>
      <p:pic>
        <p:nvPicPr>
          <p:cNvPr id="6" name="Picture 5" descr="P509198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r="18722" b="9824"/>
          <a:stretch/>
        </p:blipFill>
        <p:spPr>
          <a:xfrm>
            <a:off x="5801362" y="0"/>
            <a:ext cx="33426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198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7366"/>
          <a:stretch/>
        </p:blipFill>
        <p:spPr>
          <a:xfrm>
            <a:off x="533955" y="-15911"/>
            <a:ext cx="4228357" cy="6854670"/>
          </a:xfrm>
          <a:prstGeom prst="rect">
            <a:avLst/>
          </a:prstGeom>
        </p:spPr>
      </p:pic>
      <p:pic>
        <p:nvPicPr>
          <p:cNvPr id="5" name="Picture 4" descr="P509199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0"/>
          <a:stretch/>
        </p:blipFill>
        <p:spPr>
          <a:xfrm>
            <a:off x="5013185" y="0"/>
            <a:ext cx="3409253" cy="68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19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865" y="-1"/>
            <a:ext cx="10734865" cy="72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03" y="-1"/>
            <a:ext cx="9955465" cy="74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09202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76" y="-1"/>
            <a:ext cx="9321775" cy="69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</Words>
  <Application>Microsoft Macintosh PowerPoint</Application>
  <PresentationFormat>On-screen Show (4:3)</PresentationFormat>
  <Paragraphs>16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2014-05-10T14:02:20Z</dcterms:created>
  <dcterms:modified xsi:type="dcterms:W3CDTF">2014-05-30T13:10:39Z</dcterms:modified>
</cp:coreProperties>
</file>