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wdp" ContentType="image/vnd.ms-photo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302" r:id="rId2"/>
    <p:sldId id="292" r:id="rId3"/>
    <p:sldId id="264" r:id="rId4"/>
    <p:sldId id="265" r:id="rId5"/>
    <p:sldId id="268" r:id="rId6"/>
    <p:sldId id="270" r:id="rId7"/>
    <p:sldId id="272" r:id="rId8"/>
    <p:sldId id="277" r:id="rId9"/>
    <p:sldId id="282" r:id="rId10"/>
    <p:sldId id="283" r:id="rId11"/>
    <p:sldId id="285" r:id="rId12"/>
    <p:sldId id="288" r:id="rId13"/>
    <p:sldId id="289" r:id="rId14"/>
    <p:sldId id="290" r:id="rId15"/>
    <p:sldId id="291" r:id="rId16"/>
    <p:sldId id="293" r:id="rId17"/>
    <p:sldId id="296" r:id="rId18"/>
    <p:sldId id="297" r:id="rId19"/>
    <p:sldId id="298" r:id="rId20"/>
    <p:sldId id="299" r:id="rId21"/>
    <p:sldId id="300" r:id="rId22"/>
    <p:sldId id="301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15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70A73B-6432-614B-8D89-F7724778EF97}" type="datetimeFigureOut">
              <a:rPr lang="en-US" smtClean="0"/>
              <a:t>2014/05/30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E0089C-F64D-8748-B58F-F96ED0E9E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548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6435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winning group deciding which task to inflict on the other groups.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0089C-F64D-8748-B58F-F96ED0E9E6D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5991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winning group decided that the other groups would have</a:t>
            </a:r>
            <a:r>
              <a:rPr lang="en-US" baseline="0" dirty="0" smtClean="0"/>
              <a:t> each build a human pyramid!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0089C-F64D-8748-B58F-F96ED0E9E6D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6571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Small group time around the same tables and in the same groups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0089C-F64D-8748-B58F-F96ED0E9E6D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8426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Small group time around the same tables and in the same groups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0089C-F64D-8748-B58F-F96ED0E9E6D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354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final scores!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0089C-F64D-8748-B58F-F96ED0E9E6D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8898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Prayer in the small groups.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0089C-F64D-8748-B58F-F96ED0E9E6D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5475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reward table for the winning group.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0089C-F64D-8748-B58F-F96ED0E9E6D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228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was the winning group on the night</a:t>
            </a:r>
            <a:r>
              <a:rPr lang="en-US" baseline="0" dirty="0" smtClean="0"/>
              <a:t> – truly an Erudite group!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0089C-F64D-8748-B58F-F96ED0E9E6D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679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scoring board.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0089C-F64D-8748-B58F-F96ED0E9E6D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683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small</a:t>
            </a:r>
            <a:r>
              <a:rPr lang="en-US" baseline="0" dirty="0" smtClean="0"/>
              <a:t> group working on one of the activities.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0089C-F64D-8748-B58F-F96ED0E9E6D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500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Announcing of the half time</a:t>
            </a:r>
            <a:r>
              <a:rPr lang="en-US" baseline="0" dirty="0" smtClean="0"/>
              <a:t> scores for each team.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0089C-F64D-8748-B58F-F96ED0E9E6D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624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Working on the cell structure activity!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0089C-F64D-8748-B58F-F96ED0E9E6D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9252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Hands up</a:t>
            </a:r>
            <a:r>
              <a:rPr lang="en-US" baseline="0" dirty="0" smtClean="0"/>
              <a:t> – time is up so step away from your cell structure!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0089C-F64D-8748-B58F-F96ED0E9E6D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277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Judges scoring the cell structures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0089C-F64D-8748-B58F-F96ED0E9E6D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413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Final</a:t>
            </a:r>
            <a:r>
              <a:rPr lang="en-US" baseline="0" dirty="0" smtClean="0"/>
              <a:t> scores are tallied.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0089C-F64D-8748-B58F-F96ED0E9E6D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448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FE01B-1F6D-1247-8C43-BA7B6FD0D68B}" type="datetimeFigureOut">
              <a:rPr lang="en-US" smtClean="0"/>
              <a:t>2014/05/30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0C43-793D-C242-83E6-3E6A2DA94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71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FE01B-1F6D-1247-8C43-BA7B6FD0D68B}" type="datetimeFigureOut">
              <a:rPr lang="en-US" smtClean="0"/>
              <a:t>2014/05/30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0C43-793D-C242-83E6-3E6A2DA94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46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FE01B-1F6D-1247-8C43-BA7B6FD0D68B}" type="datetimeFigureOut">
              <a:rPr lang="en-US" smtClean="0"/>
              <a:t>2014/05/30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0C43-793D-C242-83E6-3E6A2DA94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04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FE01B-1F6D-1247-8C43-BA7B6FD0D68B}" type="datetimeFigureOut">
              <a:rPr lang="en-US" smtClean="0"/>
              <a:t>2014/05/30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0C43-793D-C242-83E6-3E6A2DA94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9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FE01B-1F6D-1247-8C43-BA7B6FD0D68B}" type="datetimeFigureOut">
              <a:rPr lang="en-US" smtClean="0"/>
              <a:t>2014/05/30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0C43-793D-C242-83E6-3E6A2DA94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64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FE01B-1F6D-1247-8C43-BA7B6FD0D68B}" type="datetimeFigureOut">
              <a:rPr lang="en-US" smtClean="0"/>
              <a:t>2014/05/30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0C43-793D-C242-83E6-3E6A2DA94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25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FE01B-1F6D-1247-8C43-BA7B6FD0D68B}" type="datetimeFigureOut">
              <a:rPr lang="en-US" smtClean="0"/>
              <a:t>2014/05/30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0C43-793D-C242-83E6-3E6A2DA94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33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FE01B-1F6D-1247-8C43-BA7B6FD0D68B}" type="datetimeFigureOut">
              <a:rPr lang="en-US" smtClean="0"/>
              <a:t>2014/05/30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0C43-793D-C242-83E6-3E6A2DA94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90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FE01B-1F6D-1247-8C43-BA7B6FD0D68B}" type="datetimeFigureOut">
              <a:rPr lang="en-US" smtClean="0"/>
              <a:t>2014/05/30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0C43-793D-C242-83E6-3E6A2DA94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97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FE01B-1F6D-1247-8C43-BA7B6FD0D68B}" type="datetimeFigureOut">
              <a:rPr lang="en-US" smtClean="0"/>
              <a:t>2014/05/30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0C43-793D-C242-83E6-3E6A2DA94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6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FE01B-1F6D-1247-8C43-BA7B6FD0D68B}" type="datetimeFigureOut">
              <a:rPr lang="en-US" smtClean="0"/>
              <a:t>2014/05/30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0C43-793D-C242-83E6-3E6A2DA94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0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FE01B-1F6D-1247-8C43-BA7B6FD0D68B}" type="datetimeFigureOut">
              <a:rPr lang="en-US" smtClean="0"/>
              <a:t>2014/05/30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0C43-793D-C242-83E6-3E6A2DA94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24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FE01B-1F6D-1247-8C43-BA7B6FD0D68B}" type="datetimeFigureOut">
              <a:rPr lang="en-US" smtClean="0"/>
              <a:t>2014/05/30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30C43-793D-C242-83E6-3E6A2DA94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936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JPG"/><Relationship Id="rId3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microsoft.com/office/2007/relationships/hdphoto" Target="../media/hdphoto2.wdp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microsoft.com/office/2007/relationships/hdphoto" Target="../media/hdphoto3.wdp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3.jpeg"/><Relationship Id="rId3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90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0116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36" b="5627"/>
          <a:stretch/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89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0120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4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07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0126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9"/>
          <a:stretch/>
        </p:blipFill>
        <p:spPr>
          <a:xfrm>
            <a:off x="0" y="-87198"/>
            <a:ext cx="9176154" cy="696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19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0130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5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59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0134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3"/>
          <a:stretch/>
        </p:blipFill>
        <p:spPr>
          <a:xfrm>
            <a:off x="0" y="0"/>
            <a:ext cx="92083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51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013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048" y="0"/>
            <a:ext cx="52177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19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0145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0"/>
          <a:stretch/>
        </p:blipFill>
        <p:spPr>
          <a:xfrm>
            <a:off x="4368771" y="0"/>
            <a:ext cx="4775229" cy="6858000"/>
          </a:xfrm>
          <a:prstGeom prst="rect">
            <a:avLst/>
          </a:prstGeom>
        </p:spPr>
      </p:pic>
      <p:pic>
        <p:nvPicPr>
          <p:cNvPr id="4" name="Picture 3" descr="IMG_0144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1" r="6601"/>
          <a:stretch/>
        </p:blipFill>
        <p:spPr>
          <a:xfrm>
            <a:off x="1" y="0"/>
            <a:ext cx="45498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41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014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4" y="0"/>
            <a:ext cx="9144000" cy="609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14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0150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2" r="5436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98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0153.JP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778"/>
          <a:stretch/>
        </p:blipFill>
        <p:spPr>
          <a:xfrm>
            <a:off x="-1" y="-1"/>
            <a:ext cx="9144001" cy="626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35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0140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8" t="2053" r="162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" y="6031120"/>
            <a:ext cx="9144001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prstMaterial="metal">
              <a:bevelT w="38100" h="38100"/>
              <a:extrusionClr>
                <a:schemeClr val="bg1">
                  <a:lumMod val="50000"/>
                </a:schemeClr>
              </a:extrusionClr>
            </a:sp3d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93000"/>
                    </a:schemeClr>
                  </a:glow>
                </a:effectLst>
                <a:latin typeface="Albertus Medium"/>
                <a:cs typeface="Albertus Medium"/>
              </a:rPr>
              <a:t>The Smartest Group!!!</a:t>
            </a:r>
            <a:endParaRPr lang="en-US" sz="4400" dirty="0">
              <a:solidFill>
                <a:schemeClr val="bg1"/>
              </a:solidFill>
              <a:effectLst>
                <a:glow rad="152400">
                  <a:schemeClr val="tx1">
                    <a:alpha val="93000"/>
                  </a:schemeClr>
                </a:glow>
              </a:effectLst>
              <a:latin typeface="Albertus Medium"/>
              <a:cs typeface="Albertus Medium"/>
            </a:endParaRPr>
          </a:p>
        </p:txBody>
      </p:sp>
    </p:spTree>
    <p:extLst>
      <p:ext uri="{BB962C8B-B14F-4D97-AF65-F5344CB8AC3E}">
        <p14:creationId xmlns:p14="http://schemas.microsoft.com/office/powerpoint/2010/main" val="383485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0165.JP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3" r="6806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85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0170.JP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79" r="3369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24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0174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0" r="1946"/>
          <a:stretch/>
        </p:blipFill>
        <p:spPr>
          <a:xfrm>
            <a:off x="0" y="-1"/>
            <a:ext cx="9144000" cy="636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51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0067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/>
          <a:stretch/>
        </p:blipFill>
        <p:spPr>
          <a:xfrm>
            <a:off x="0" y="0"/>
            <a:ext cx="9144000" cy="683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73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0068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" r="9186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82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0077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9" b="3913"/>
          <a:stretch/>
        </p:blipFill>
        <p:spPr>
          <a:xfrm>
            <a:off x="0" y="0"/>
            <a:ext cx="92083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52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0089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3"/>
          <a:stretch/>
        </p:blipFill>
        <p:spPr>
          <a:xfrm>
            <a:off x="0" y="0"/>
            <a:ext cx="92083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84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0093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9" b="1926"/>
          <a:stretch/>
        </p:blipFill>
        <p:spPr>
          <a:xfrm>
            <a:off x="-1" y="0"/>
            <a:ext cx="91922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11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0103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1"/>
          <a:stretch/>
        </p:blipFill>
        <p:spPr>
          <a:xfrm>
            <a:off x="0" y="-28277"/>
            <a:ext cx="9208308" cy="688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51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011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3" t="2212" r="10495" b="6082"/>
          <a:stretch/>
        </p:blipFill>
        <p:spPr>
          <a:xfrm>
            <a:off x="1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75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162</Words>
  <Application>Microsoft Macintosh PowerPoint</Application>
  <PresentationFormat>On-screen Show (4:3)</PresentationFormat>
  <Paragraphs>32</Paragraphs>
  <Slides>22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mark@hispeoplejoburg.org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Tittley</dc:creator>
  <cp:lastModifiedBy>Mark Tittley</cp:lastModifiedBy>
  <cp:revision>4</cp:revision>
  <dcterms:created xsi:type="dcterms:W3CDTF">2014-05-24T07:25:38Z</dcterms:created>
  <dcterms:modified xsi:type="dcterms:W3CDTF">2014-05-30T13:26:18Z</dcterms:modified>
</cp:coreProperties>
</file>