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2" r:id="rId5"/>
    <p:sldId id="264" r:id="rId6"/>
    <p:sldId id="265" r:id="rId7"/>
    <p:sldId id="266" r:id="rId8"/>
    <p:sldId id="268" r:id="rId9"/>
    <p:sldId id="270" r:id="rId10"/>
    <p:sldId id="274" r:id="rId11"/>
    <p:sldId id="278" r:id="rId12"/>
    <p:sldId id="280" r:id="rId13"/>
    <p:sldId id="282" r:id="rId14"/>
    <p:sldId id="287" r:id="rId15"/>
    <p:sldId id="288" r:id="rId16"/>
    <p:sldId id="301" r:id="rId17"/>
    <p:sldId id="313" r:id="rId18"/>
    <p:sldId id="314" r:id="rId19"/>
    <p:sldId id="317" r:id="rId20"/>
    <p:sldId id="322" r:id="rId21"/>
    <p:sldId id="323" r:id="rId22"/>
    <p:sldId id="337" r:id="rId23"/>
    <p:sldId id="340" r:id="rId24"/>
    <p:sldId id="343" r:id="rId25"/>
    <p:sldId id="347" r:id="rId26"/>
    <p:sldId id="348" r:id="rId27"/>
    <p:sldId id="353" r:id="rId28"/>
    <p:sldId id="358" r:id="rId29"/>
    <p:sldId id="373" r:id="rId30"/>
    <p:sldId id="378" r:id="rId31"/>
    <p:sldId id="37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6174-9DCA-4E44-952F-DC4F375E218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D11B-7CC4-5646-8310-DC27A6E44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Welcoming</a:t>
            </a:r>
            <a:r>
              <a:rPr lang="en-US" baseline="0" dirty="0" smtClean="0"/>
              <a:t>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dare you to pull a funny face and make everyone laugh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0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do a handstand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do the splits.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tell someone you love them – three times and 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kiss</a:t>
            </a:r>
            <a:r>
              <a:rPr lang="en-US" baseline="0" dirty="0" smtClean="0"/>
              <a:t> someone on the cheek.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9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lick your elbow.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90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pretend you are Tarzan for 30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1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play dead.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2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moonwalk across the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2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 to suck your thumb and cry like a baby!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Candor leaders kicks</a:t>
            </a:r>
            <a:r>
              <a:rPr lang="en-US" baseline="0" dirty="0" smtClean="0"/>
              <a:t> off the night!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9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ice-cream reward for being honest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48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Prayer to end the small group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9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Prayer to end the small group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for truth serum.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8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Truth Circle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Truth Circle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Truth Line</a:t>
            </a:r>
            <a:r>
              <a:rPr lang="en-US" baseline="0" dirty="0" smtClean="0"/>
              <a:t> </a:t>
            </a:r>
            <a:r>
              <a:rPr lang="en-US" dirty="0" smtClean="0"/>
              <a:t>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1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Truth or Lie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Truth or Dare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dare you</a:t>
            </a:r>
            <a:r>
              <a:rPr lang="en-US" baseline="0" dirty="0" smtClean="0"/>
              <a:t> to propose to someone in the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D11B-7CC4-5646-8310-DC27A6E44E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4DA9-EB45-5B47-9264-01D56591C0FD}" type="datetimeFigureOut">
              <a:rPr lang="en-US" smtClean="0"/>
              <a:t>2014/05/31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52F0-C4C5-7F4E-9F64-15B196CA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file://localhost/Users/marktittley/Desktop/_Show/IMG_0023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27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file://localhost/Users/marktittley/Desktop/_Show/IMG_0029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file://localhost/Users/marktittley/Desktop/_Show/IMG_003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38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file://localhost/Users/marktittley/Desktop/_Show/IMG_003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file://localhost/Users/marktittley/Desktop/_Show/IMG_0054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file://localhost/Users/marktittley/Desktop/_Show/IMG_0068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file://localhost/Users/marktittley/Desktop/_Show/IMG_0069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file://localhost/Users/marktittley/Desktop/_Show/IMG_0072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file://localhost/Users/marktittley/Desktop/_Show/IMG_0002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file://localhost/Users/marktittley/Desktop/_Show/IMG_0077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file://localhost/Users/marktittley/Desktop/_Show/IMG_0078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file://localhost/Users/marktittley/Desktop/_Show/IMG_0096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file://localhost/Users/marktittley/Desktop/_Show/IMG_0099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file://localhost/Users/marktittley/Desktop/_Show/IMG_0102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file://localhost/Users/marktittley/Desktop/_Show/IMG_0107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file://localhost/Users/marktittley/Desktop/_Show/IMG_0108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file://localhost/Users/marktittley/Desktop/_Show/IMG_0115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file://localhost/Users/marktittley/Desktop/_Show/IMG_0127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file://localhost/Users/marktittley/Desktop/_Show/IMG_0150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file://localhost/Users/marktittley/Desktop/_Show/IMG_0003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file://localhost/Users/marktittley/Desktop/_Show/IMG_0156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file://localhost/Users/marktittley/Desktop/_Show/IMG_0158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file://localhost/Users/marktittley/Desktop/_Show/IMG_000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file://localhost/Users/marktittley/Desktop/_Show/IMG_0009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file://localhost/Users/marktittley/Desktop/_Show/IMG_0010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1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file://localhost/Users/marktittley/Desktop/_Show/IMG_001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file://localhost/Users/marktittley/Desktop/_Show/IMG_0017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o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23.JPG" descr="/Users/marktittley/Desktop/_Show/IMG_0023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0" y="0"/>
            <a:ext cx="521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27.JPG" descr="/Users/marktittley/Desktop/_Show/IMG_00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4880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9.JPG" descr="/Users/marktittley/Desktop/_Show/IMG_0029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2.JPG" descr="/Users/marktittley/Desktop/_Show/IMG_0032.JPG"/>
          <p:cNvPicPr>
            <a:picLocks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8.JPG" descr="/Users/marktittley/Desktop/_Show/IMG_003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500"/>
            <a:ext cx="9144000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9.JPG" descr="/Users/marktittley/Desktop/_Show/IMG_0039.JPG"/>
          <p:cNvPicPr>
            <a:picLocks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4.JPG" descr="/Users/marktittley/Desktop/_Show/IMG_0054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8.JPG" descr="/Users/marktittley/Desktop/_Show/IMG_0068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9.JPG" descr="/Users/marktittley/Desktop/_Show/IMG_0069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2.JPG" descr="/Users/marktittley/Desktop/_Show/IMG_0072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815"/>
            <a:ext cx="9144000" cy="68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02.JPG" descr="/Users/marktittley/Desktop/_Show/IMG_0002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7.JPG" descr="/Users/marktittley/Desktop/_Show/IMG_0077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8.JPG" descr="/Users/marktittley/Desktop/_Show/IMG_0078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6.JPG" descr="/Users/marktittley/Desktop/_Show/IMG_0096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9.JPG" descr="/Users/marktittley/Desktop/_Show/IMG_0099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2.JPG" descr="/Users/marktittley/Desktop/_Show/IMG_0102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7.JPG" descr="/Users/marktittley/Desktop/_Show/IMG_0107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8.JPG" descr="/Users/marktittley/Desktop/_Show/IMG_0108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5.JPG" descr="/Users/marktittley/Desktop/_Show/IMG_0115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7.JPG" descr="/Users/marktittley/Desktop/_Show/IMG_0127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50.JPG" descr="/Users/marktittley/Desktop/_Show/IMG_0150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14"/>
            <a:ext cx="9144000" cy="68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0003.JPG" descr="/Users/marktittley/Desktop/_Show/IMG_0003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4223" y="-56444"/>
            <a:ext cx="6858000" cy="69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56.JPG" descr="/Users/marktittley/Desktop/_Show/IMG_0156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58.JPG" descr="/Users/marktittley/Desktop/_Show/IMG_0158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06.JPG" descr="/Users/marktittley/Desktop/_Show/IMG_0006.JPG"/>
          <p:cNvPicPr>
            <a:picLocks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09.JPG" descr="/Users/marktittley/Desktop/_Show/IMG_0009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23884"/>
            <a:ext cx="9144001" cy="69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10.JPG" descr="/Users/marktittley/Desktop/_Show/IMG_0010.JPG"/>
          <p:cNvPicPr>
            <a:picLocks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1.JPG" descr="/Users/marktittley/Desktop/_Show/IMG_00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14.JPG" descr="/Users/marktittley/Desktop/_Show/IMG_0014.JPG"/>
          <p:cNvPicPr>
            <a:picLocks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017.JPG" descr="/Users/marktittley/Desktop/_Show/IMG_0017.JPG"/>
          <p:cNvPicPr>
            <a:picLocks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196</Words>
  <Application>Microsoft Macintosh PowerPoint</Application>
  <PresentationFormat>On-screen Show (4:3)</PresentationFormat>
  <Paragraphs>44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8</cp:revision>
  <dcterms:created xsi:type="dcterms:W3CDTF">2014-05-30T21:48:52Z</dcterms:created>
  <dcterms:modified xsi:type="dcterms:W3CDTF">2014-05-31T09:01:10Z</dcterms:modified>
</cp:coreProperties>
</file>