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9"/>
  </p:notesMasterIdLst>
  <p:sldIdLst>
    <p:sldId id="1654" r:id="rId2"/>
    <p:sldId id="1655" r:id="rId3"/>
    <p:sldId id="1656" r:id="rId4"/>
    <p:sldId id="1657" r:id="rId5"/>
    <p:sldId id="1658" r:id="rId6"/>
    <p:sldId id="1659" r:id="rId7"/>
    <p:sldId id="1660" r:id="rId8"/>
    <p:sldId id="1661" r:id="rId9"/>
    <p:sldId id="1662" r:id="rId10"/>
    <p:sldId id="1663" r:id="rId11"/>
    <p:sldId id="1664" r:id="rId12"/>
    <p:sldId id="1665" r:id="rId13"/>
    <p:sldId id="1666" r:id="rId14"/>
    <p:sldId id="1667" r:id="rId15"/>
    <p:sldId id="1668" r:id="rId16"/>
    <p:sldId id="1669" r:id="rId17"/>
    <p:sldId id="1670" r:id="rId18"/>
    <p:sldId id="1671" r:id="rId19"/>
    <p:sldId id="1672" r:id="rId20"/>
    <p:sldId id="1673" r:id="rId21"/>
    <p:sldId id="1674" r:id="rId22"/>
    <p:sldId id="1675" r:id="rId23"/>
    <p:sldId id="1676" r:id="rId24"/>
    <p:sldId id="1677" r:id="rId25"/>
    <p:sldId id="1678" r:id="rId26"/>
    <p:sldId id="1679" r:id="rId27"/>
    <p:sldId id="1680" r:id="rId28"/>
    <p:sldId id="1681" r:id="rId29"/>
    <p:sldId id="1682" r:id="rId30"/>
    <p:sldId id="1683" r:id="rId31"/>
    <p:sldId id="1684" r:id="rId32"/>
    <p:sldId id="1685" r:id="rId33"/>
    <p:sldId id="1686" r:id="rId34"/>
    <p:sldId id="1687" r:id="rId35"/>
    <p:sldId id="1688" r:id="rId36"/>
    <p:sldId id="1689" r:id="rId37"/>
    <p:sldId id="1690" r:id="rId38"/>
    <p:sldId id="1691" r:id="rId39"/>
    <p:sldId id="1692" r:id="rId40"/>
    <p:sldId id="1693" r:id="rId41"/>
    <p:sldId id="1694" r:id="rId42"/>
    <p:sldId id="1695" r:id="rId43"/>
    <p:sldId id="1696" r:id="rId44"/>
    <p:sldId id="1697" r:id="rId45"/>
    <p:sldId id="1698" r:id="rId46"/>
    <p:sldId id="1699" r:id="rId47"/>
    <p:sldId id="1700" r:id="rId48"/>
    <p:sldId id="1701" r:id="rId49"/>
    <p:sldId id="1702" r:id="rId50"/>
    <p:sldId id="1703" r:id="rId51"/>
    <p:sldId id="1705" r:id="rId52"/>
    <p:sldId id="1704" r:id="rId53"/>
    <p:sldId id="1706" r:id="rId54"/>
    <p:sldId id="1707" r:id="rId55"/>
    <p:sldId id="1708" r:id="rId56"/>
    <p:sldId id="1709" r:id="rId57"/>
    <p:sldId id="1710" r:id="rId58"/>
    <p:sldId id="1711" r:id="rId59"/>
    <p:sldId id="1712" r:id="rId60"/>
    <p:sldId id="1713" r:id="rId61"/>
    <p:sldId id="1714" r:id="rId62"/>
    <p:sldId id="1715" r:id="rId63"/>
    <p:sldId id="1716" r:id="rId64"/>
    <p:sldId id="1717" r:id="rId65"/>
    <p:sldId id="1718" r:id="rId66"/>
    <p:sldId id="1719" r:id="rId67"/>
    <p:sldId id="1720" r:id="rId68"/>
    <p:sldId id="1721" r:id="rId69"/>
    <p:sldId id="1722" r:id="rId70"/>
    <p:sldId id="1723" r:id="rId71"/>
    <p:sldId id="1724" r:id="rId72"/>
    <p:sldId id="1725" r:id="rId73"/>
    <p:sldId id="1726" r:id="rId74"/>
    <p:sldId id="1727" r:id="rId75"/>
    <p:sldId id="1728" r:id="rId76"/>
    <p:sldId id="1729" r:id="rId77"/>
    <p:sldId id="1730" r:id="rId78"/>
    <p:sldId id="1731" r:id="rId79"/>
    <p:sldId id="1732" r:id="rId80"/>
    <p:sldId id="1733" r:id="rId81"/>
    <p:sldId id="1734" r:id="rId82"/>
    <p:sldId id="1735" r:id="rId83"/>
    <p:sldId id="1736" r:id="rId84"/>
    <p:sldId id="1737" r:id="rId85"/>
    <p:sldId id="1738" r:id="rId86"/>
    <p:sldId id="1739" r:id="rId87"/>
    <p:sldId id="1740" r:id="rId88"/>
    <p:sldId id="1741" r:id="rId89"/>
    <p:sldId id="1742" r:id="rId90"/>
    <p:sldId id="1743" r:id="rId91"/>
    <p:sldId id="1744" r:id="rId92"/>
    <p:sldId id="1745" r:id="rId93"/>
    <p:sldId id="1746" r:id="rId94"/>
    <p:sldId id="1747" r:id="rId95"/>
    <p:sldId id="1748" r:id="rId96"/>
    <p:sldId id="1749" r:id="rId97"/>
    <p:sldId id="1750" r:id="rId98"/>
    <p:sldId id="1751" r:id="rId99"/>
    <p:sldId id="1752" r:id="rId100"/>
    <p:sldId id="1753" r:id="rId101"/>
    <p:sldId id="1754" r:id="rId102"/>
    <p:sldId id="1755" r:id="rId103"/>
    <p:sldId id="1756" r:id="rId104"/>
    <p:sldId id="1757" r:id="rId105"/>
    <p:sldId id="1758" r:id="rId106"/>
    <p:sldId id="1759" r:id="rId107"/>
    <p:sldId id="1760" r:id="rId1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6600"/>
    <a:srgbClr val="FFCC99"/>
    <a:srgbClr val="CC3333"/>
    <a:srgbClr val="FB2008"/>
    <a:srgbClr val="DE222C"/>
    <a:srgbClr val="FF5868"/>
    <a:srgbClr val="BA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50" autoAdjust="0"/>
    <p:restoredTop sz="88225" autoAdjust="0"/>
  </p:normalViewPr>
  <p:slideViewPr>
    <p:cSldViewPr snapToGrid="0" snapToObjects="1" showGuides="1">
      <p:cViewPr>
        <p:scale>
          <a:sx n="72" d="100"/>
          <a:sy n="72" d="100"/>
        </p:scale>
        <p:origin x="-2168" y="-232"/>
      </p:cViewPr>
      <p:guideLst>
        <p:guide orient="horz" pos="479"/>
        <p:guide orient="horz" pos="2134"/>
        <p:guide pos="288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D2349-956C-E94D-BDF5-9F5F8C952267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761E8-B556-2442-B9DB-91D007047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0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 the welcome a PowerPoint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show slides of fields and flowers set to a medley of Beatles songs (16 minutes long) from the Sixties (the following songs were used: Hey Jude, In My Life, Let It Be and Here Comes the Sun).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761E8-B556-2442-B9DB-91D0070476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6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0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2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5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2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1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8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7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0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726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06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0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8AC69-0CE3-574E-B870-2D6E9A1C76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2014/06/13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54E4-CB44-104D-BFAA-DD6C87D15D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08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3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4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2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5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5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1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2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0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5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9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0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1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6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2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2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1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4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4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0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4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7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4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2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11031</TotalTime>
  <Words>52</Words>
  <Application>Microsoft Macintosh PowerPoint</Application>
  <PresentationFormat>On-screen Show (4:3)</PresentationFormat>
  <Paragraphs>2</Paragraphs>
  <Slides>107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459</cp:revision>
  <dcterms:created xsi:type="dcterms:W3CDTF">2013-10-02T18:06:33Z</dcterms:created>
  <dcterms:modified xsi:type="dcterms:W3CDTF">2014-06-13T09:24:36Z</dcterms:modified>
</cp:coreProperties>
</file>