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303" r:id="rId3"/>
    <p:sldId id="302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EE493-5440-5C43-94E5-82A8D1CD6FDB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30BB4-E524-1A48-A01F-5B74D803D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sign on the door signally that teens were leaving the city behind</a:t>
            </a:r>
            <a:r>
              <a:rPr lang="en-US" baseline="0" dirty="0" smtClean="0"/>
              <a:t> and making their way to the Amity farm.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0BB4-E524-1A48-A01F-5B74D803D5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5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0BB4-E524-1A48-A01F-5B74D803D5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5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CA1E5-9E83-5842-AFE2-F27AC3825779}" type="datetimeFigureOut">
              <a:rPr lang="en-US" smtClean="0"/>
              <a:t>2014/06/15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C986-168F-5E47-A431-8C7B70CB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4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%20Selection/IMG_001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%20Selection/IMG_002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%20Selection/IMG_0025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%20Selection/IMG_002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%20Selection/IMG_0030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%20Selection/IMG_003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%20Selection/IMG_003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%20Selection/IMG_004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%20Selection/IMG_0041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%20Selection/IMG_004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%20Selection/IMG_004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%20Selection/IMG_0049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%20Selection/IMG_005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%20Selection/IMG_0055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file://localhost/Users/marktittley/Desktop/_Show%20Selection/IMG_005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%20Selection/IMG_0058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%20Selection/IMG_0060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%20Selection/IMG_0061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%20Selection/IMG_006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%20Selection/IMG_006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%20Selection/IMG_000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%20Selection/IMG_007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%20Selection/IMG_0073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%20Selection/IMG_0077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%20Selection/IMG_0079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%20Selection/IMG_0087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%20Selection/IMG_0098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%20Selection/IMG_0134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%20Selection/IMG_0136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%20Selection/IMG_0142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%20Selection/IMG_014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%20Selection/IMG_001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%20Selection/IMG_0156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%20Selection/IMG_0158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%20Selection/IMG_0169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%20Selection/IMG_0172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%20Selection/IMG_0174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%20Selection/IMG_017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%20Selection/IMG_001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%20Selection/IMG_001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%20Selection/IMG_001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%20Selection/IMG_001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%20Selection/IMG_001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 Selection/IMG_0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806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 Selection/IMG_002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3146"/>
          <a:stretch/>
        </p:blipFill>
        <p:spPr>
          <a:xfrm>
            <a:off x="-1" y="0"/>
            <a:ext cx="9144001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 Selection/IMG_002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712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 Selection/IMG_00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03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 Selection/IMG_00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r="22949" b="44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 Selection/IMG_003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r="12180"/>
          <a:stretch/>
        </p:blipFill>
        <p:spPr>
          <a:xfrm>
            <a:off x="0" y="0"/>
            <a:ext cx="9144000" cy="68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 Selection/IMG_003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4544" b="6913"/>
          <a:stretch/>
        </p:blipFill>
        <p:spPr>
          <a:xfrm>
            <a:off x="-1" y="0"/>
            <a:ext cx="9302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Show Selection/IMG_004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1335" r="3861" b="13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 Selection/IMG_00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5285"/>
          <a:stretch/>
        </p:blipFill>
        <p:spPr>
          <a:xfrm>
            <a:off x="0" y="-11847"/>
            <a:ext cx="9144000" cy="68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 Selection/IMG_004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r="4700"/>
          <a:stretch/>
        </p:blipFill>
        <p:spPr>
          <a:xfrm>
            <a:off x="0" y="-5432"/>
            <a:ext cx="9144000" cy="68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ving the Ci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r="7072" b="34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 Selection/IMG_004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4"/>
          <a:stretch/>
        </p:blipFill>
        <p:spPr>
          <a:xfrm>
            <a:off x="0" y="-14474"/>
            <a:ext cx="9144000" cy="68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 Selection/IMG_00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80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 Selection/IMG_005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6" b="880"/>
          <a:stretch/>
        </p:blipFill>
        <p:spPr>
          <a:xfrm>
            <a:off x="0" y="-61441"/>
            <a:ext cx="9144000" cy="69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 Selection/IMG_005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5"/>
          <a:stretch/>
        </p:blipFill>
        <p:spPr>
          <a:xfrm>
            <a:off x="0" y="-16815"/>
            <a:ext cx="9144000" cy="68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 Selection/IMG_0056.JPG"/>
          <p:cNvPicPr>
            <a:picLocks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5691"/>
          <a:stretch/>
        </p:blipFill>
        <p:spPr>
          <a:xfrm>
            <a:off x="0" y="-10439"/>
            <a:ext cx="9144000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 Selection/IMG_005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/>
        </p:blipFill>
        <p:spPr>
          <a:xfrm>
            <a:off x="1095812" y="0"/>
            <a:ext cx="6966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0.JPG" descr="/Users/marktittley/Desktop/_Show Selection/IMG_006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1"/>
          <a:stretch/>
        </p:blipFill>
        <p:spPr>
          <a:xfrm>
            <a:off x="0" y="-10439"/>
            <a:ext cx="9144000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 Selection/IMG_006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11912"/>
          <a:stretch/>
        </p:blipFill>
        <p:spPr>
          <a:xfrm>
            <a:off x="0" y="-19434"/>
            <a:ext cx="9144000" cy="69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 Selection/IMG_00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-152" r="8860" b="152"/>
          <a:stretch/>
        </p:blipFill>
        <p:spPr>
          <a:xfrm>
            <a:off x="0" y="-10439"/>
            <a:ext cx="9144000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4.JPG" descr="/Users/marktittley/Desktop/_Show Selection/IMG_006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5"/>
          <a:stretch/>
        </p:blipFill>
        <p:spPr>
          <a:xfrm>
            <a:off x="0" y="40324"/>
            <a:ext cx="9144000" cy="68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 Selection/IMG_000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r="10996" b="299"/>
          <a:stretch/>
        </p:blipFill>
        <p:spPr>
          <a:xfrm>
            <a:off x="1" y="-20640"/>
            <a:ext cx="9144000" cy="68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0.JPG" descr="/Users/marktittley/Desktop/_Show Selection/IMG_007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721" r="493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3.JPG" descr="/Users/marktittley/Desktop/_Show Selection/IMG_00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 Selection/IMG_007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1"/>
          <a:stretch/>
        </p:blipFill>
        <p:spPr>
          <a:xfrm>
            <a:off x="0" y="0"/>
            <a:ext cx="9144000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 Selection/IMG_007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r="2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.JPG" descr="/Users/marktittley/Desktop/_Show Selection/IMG_008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5691"/>
          <a:stretch/>
        </p:blipFill>
        <p:spPr>
          <a:xfrm>
            <a:off x="-1" y="-10439"/>
            <a:ext cx="9144001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8.JPG" descr="/Users/marktittley/Desktop/_Show Selection/IMG_009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5691"/>
          <a:stretch/>
        </p:blipFill>
        <p:spPr>
          <a:xfrm>
            <a:off x="-1" y="-10439"/>
            <a:ext cx="9144001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4.JPG" descr="/Users/marktittley/Desktop/_Show Selection/IMG_01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6.JPG" descr="/Users/marktittley/Desktop/_Show Selection/IMG_01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2.JPG" descr="/Users/marktittley/Desktop/_Show Selection/IMG_014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r="5559"/>
          <a:stretch/>
        </p:blipFill>
        <p:spPr>
          <a:xfrm>
            <a:off x="-1" y="-239"/>
            <a:ext cx="9144001" cy="68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6.JPG" descr="/Users/marktittley/Desktop/_Show Selection/IMG_01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-152" r="8657" b="152"/>
          <a:stretch/>
        </p:blipFill>
        <p:spPr>
          <a:xfrm>
            <a:off x="-1" y="-10439"/>
            <a:ext cx="9144001" cy="68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 Selection/IMG_0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475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6.JPG" descr="/Users/marktittley/Desktop/_Show Selection/IMG_01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0"/>
            <a:ext cx="6532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8.JPG" descr="/Users/marktittley/Desktop/_Show Selection/IMG_015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5137" r="11096" b="52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Show Selection/IMG_016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073" r="5242" b="103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2.JPG" descr="/Users/marktittley/Desktop/_Show Selection/IMG_01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r="5426"/>
          <a:stretch/>
        </p:blipFill>
        <p:spPr>
          <a:xfrm>
            <a:off x="0" y="208632"/>
            <a:ext cx="9144000" cy="64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Show Selection/IMG_01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/>
          <a:stretch/>
        </p:blipFill>
        <p:spPr>
          <a:xfrm>
            <a:off x="0" y="351891"/>
            <a:ext cx="9144000" cy="61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7.JPG" descr="/Users/marktittley/Desktop/_Show Selection/IMG_01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Show Selection/IMG_00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5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2.JPG" descr="/Users/marktittley/Desktop/_Show Selection/IMG_00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32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 Selection/IMG_00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528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 Selection/IMG_001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11156"/>
          <a:stretch/>
        </p:blipFill>
        <p:spPr>
          <a:xfrm>
            <a:off x="688525" y="-1"/>
            <a:ext cx="77606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 Selection/IMG_001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2671" r="10559"/>
          <a:stretch/>
        </p:blipFill>
        <p:spPr>
          <a:xfrm>
            <a:off x="-1" y="0"/>
            <a:ext cx="9144001" cy="70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</Words>
  <Application>Microsoft Macintosh PowerPoint</Application>
  <PresentationFormat>On-screen Show (4:3)</PresentationFormat>
  <Paragraphs>3</Paragraphs>
  <Slides>45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2014-06-14T08:45:11Z</dcterms:created>
  <dcterms:modified xsi:type="dcterms:W3CDTF">2014-06-15T12:36:42Z</dcterms:modified>
</cp:coreProperties>
</file>