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389" r:id="rId3"/>
    <p:sldId id="261" r:id="rId4"/>
    <p:sldId id="266" r:id="rId5"/>
    <p:sldId id="267" r:id="rId6"/>
    <p:sldId id="280" r:id="rId7"/>
    <p:sldId id="282" r:id="rId8"/>
    <p:sldId id="286" r:id="rId9"/>
    <p:sldId id="287" r:id="rId10"/>
    <p:sldId id="288" r:id="rId11"/>
    <p:sldId id="290" r:id="rId12"/>
    <p:sldId id="293" r:id="rId13"/>
    <p:sldId id="294" r:id="rId14"/>
    <p:sldId id="296" r:id="rId15"/>
    <p:sldId id="297" r:id="rId16"/>
    <p:sldId id="379" r:id="rId17"/>
    <p:sldId id="380" r:id="rId18"/>
    <p:sldId id="335" r:id="rId19"/>
    <p:sldId id="309" r:id="rId20"/>
    <p:sldId id="310" r:id="rId21"/>
    <p:sldId id="311" r:id="rId22"/>
    <p:sldId id="312" r:id="rId23"/>
    <p:sldId id="313" r:id="rId24"/>
    <p:sldId id="353" r:id="rId25"/>
    <p:sldId id="346" r:id="rId26"/>
    <p:sldId id="348" r:id="rId27"/>
    <p:sldId id="349" r:id="rId28"/>
    <p:sldId id="350" r:id="rId29"/>
    <p:sldId id="357" r:id="rId30"/>
    <p:sldId id="381" r:id="rId31"/>
    <p:sldId id="304" r:id="rId32"/>
    <p:sldId id="306" r:id="rId33"/>
    <p:sldId id="308" r:id="rId34"/>
    <p:sldId id="315" r:id="rId35"/>
    <p:sldId id="318" r:id="rId36"/>
    <p:sldId id="328" r:id="rId37"/>
    <p:sldId id="345" r:id="rId38"/>
    <p:sldId id="382" r:id="rId39"/>
    <p:sldId id="301" r:id="rId40"/>
    <p:sldId id="302" r:id="rId41"/>
    <p:sldId id="303" r:id="rId42"/>
    <p:sldId id="354" r:id="rId43"/>
    <p:sldId id="355" r:id="rId44"/>
    <p:sldId id="356" r:id="rId45"/>
    <p:sldId id="320" r:id="rId46"/>
    <p:sldId id="322" r:id="rId47"/>
    <p:sldId id="383" r:id="rId48"/>
    <p:sldId id="323" r:id="rId49"/>
    <p:sldId id="332" r:id="rId50"/>
    <p:sldId id="333" r:id="rId51"/>
    <p:sldId id="334" r:id="rId52"/>
    <p:sldId id="336" r:id="rId53"/>
    <p:sldId id="337" r:id="rId54"/>
    <p:sldId id="338" r:id="rId55"/>
    <p:sldId id="339" r:id="rId56"/>
    <p:sldId id="340" r:id="rId57"/>
    <p:sldId id="341" r:id="rId58"/>
    <p:sldId id="343" r:id="rId59"/>
    <p:sldId id="344" r:id="rId60"/>
    <p:sldId id="342" r:id="rId61"/>
    <p:sldId id="352" r:id="rId62"/>
    <p:sldId id="358" r:id="rId63"/>
    <p:sldId id="360" r:id="rId64"/>
    <p:sldId id="361" r:id="rId65"/>
    <p:sldId id="362" r:id="rId66"/>
    <p:sldId id="363" r:id="rId67"/>
    <p:sldId id="364" r:id="rId68"/>
    <p:sldId id="367" r:id="rId69"/>
    <p:sldId id="369" r:id="rId70"/>
    <p:sldId id="371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3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2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4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4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7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7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82EC-57CB-A942-9417-06A87DBF447C}" type="datetimeFigureOut">
              <a:rPr lang="en-US" smtClean="0"/>
              <a:t>2014/06/28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B51D3-3615-3047-AC28-0E6A9C1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7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Facebook/IMG_016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Facebook/IMG_0168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Facebook/IMG_0173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Facebook/IMG_0174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Facebook/IMG_0177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Facebook/IMG_0189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Facebook/Slide23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Facebook/Slide24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Facebook/IMG_0279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Facebook/IMG_021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Facebook/IMG_010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Facebook/IMG_0219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Facebook/IMG_0226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Facebook/IMG_022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Facebook/IMG_022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Facebook/IMG_0313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Facebook/IMG_0296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Facebook/IMG_030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Facebook/IMG_0302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Facebook/IMG_030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Facebook/IMG_032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acebook/IMG_0105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Facebook/Slide2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Facebook/IMG_021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Facebook/IMG_0214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Facebook/IMG_0217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Facebook/IMG_023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Facebook/IMG_0236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Facebook/IMG_0262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Facebook/IMG_029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Facebook/Slide26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Facebook/IMG_0204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Facebook/IMG_0111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Facebook/IMG_0206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Facebook/IMG_0207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Facebook/IMG_0320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Facebook/IMG_0322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Facebook/IMG_0323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Facebook/IMG_0243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Facebook/IMG_0245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Facebook/Slide27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Facebook/IMG_0247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Facebook/IMG_0266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Facebook/IMG_0112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Facebook/IMG_0267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Facebook/IMG_0275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Facebook/IMG_0283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Facebook/IMG_0285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Facebook/IMG_0286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Facebook/IMG_0287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Facebook/IMG_0288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Facebook/IMG_0289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Facebook/IMG_0289c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Facebook/IMG_0289d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Facebook/IMG_0143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Facebook/IMG_0289b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Facebook/IMG_0311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Facebook/IMG_0328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Facebook/IMG_0330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Facebook/IMG_0334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Facebook/IMG_0336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Facebook/IMG_0337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Facebook/IMG_0339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_Facebook/IMG_0350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_Facebook/IMG_035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Facebook/IMG_0150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file://localhost/Users/marktittley/Desktop/_Facebook/IMG_0357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Facebook/IMG_0161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Facebook/IMG_016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25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5.JPG" descr="/Users/marktittley/Desktop/_Facebook/IMG_01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9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8.JPG" descr="/Users/marktittley/Desktop/_Facebook/IMG_01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8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3.JPG" descr="/Users/marktittley/Desktop/_Facebook/IMG_01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6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4.JPG" descr="/Users/marktittley/Desktop/_Facebook/IMG_01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7.JPG" descr="/Users/marktittley/Desktop/_Facebook/IMG_01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3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9.JPG" descr="/Users/marktittley/Desktop/_Facebook/IMG_01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4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3.jpg" descr="/Users/marktittley/Desktop/_Facebook/Slide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4.jpg" descr="/Users/marktittley/Desktop/_Facebook/Slide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87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9.JPG" descr="/Users/marktittley/Desktop/_Facebook/IMG_02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8.JPG" descr="/Users/marktittley/Desktop/_Facebook/IMG_02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8.JPG" descr="/Users/marktittley/Desktop/_Facebook/IMG_0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11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9.JPG" descr="/Users/marktittley/Desktop/_Facebook/IMG_02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44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6.JPG" descr="/Users/marktittley/Desktop/_Facebook/IMG_02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05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7.JPG" descr="/Users/marktittley/Desktop/_Facebook/IMG_02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26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8.JPG" descr="/Users/marktittley/Desktop/_Facebook/IMG_02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33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3.JPG" descr="/Users/marktittley/Desktop/_Facebook/IMG_03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62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6.JPG" descr="/Users/marktittley/Desktop/_Facebook/IMG_02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06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1.JPG" descr="/Users/marktittley/Desktop/_Facebook/IMG_03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76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2.JPG" descr="/Users/marktittley/Desktop/_Facebook/IMG_03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0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3.JPG" descr="/Users/marktittley/Desktop/_Facebook/IMG_03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6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7.JPG" descr="/Users/marktittley/Desktop/_Facebook/IMG_03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8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5.JPG" descr="/Users/marktittley/Desktop/_Facebook/IMG_01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42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5.jpg" descr="/Users/marktittley/Desktop/_Facebook/Slide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98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0.JPG" descr="/Users/marktittley/Desktop/_Facebook/IMG_02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27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4.JPG" descr="/Users/marktittley/Desktop/_Facebook/IMG_02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83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7.JPG" descr="/Users/marktittley/Desktop/_Facebook/IMG_02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04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1.JPG" descr="/Users/marktittley/Desktop/_Facebook/IMG_02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3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6.JPG" descr="/Users/marktittley/Desktop/_Facebook/IMG_02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03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2.JPG" descr="/Users/marktittley/Desktop/_Facebook/IMG_02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0.JPG" descr="/Users/marktittley/Desktop/_Facebook/IMG_0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63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6.jpg" descr="/Users/marktittley/Desktop/_Facebook/Slide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29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4.JPG" descr="/Users/marktittley/Desktop/_Facebook/IMG_02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3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1.JPG" descr="/Users/marktittley/Desktop/_Facebook/IMG_01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1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6.JPG" descr="/Users/marktittley/Desktop/_Facebook/IMG_02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6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7.JPG" descr="/Users/marktittley/Desktop/_Facebook/IMG_02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21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0.JPG" descr="/Users/marktittley/Desktop/_Facebook/IMG_03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6141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6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2.JPG" descr="/Users/marktittley/Desktop/_Facebook/IMG_03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416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72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3.JPG" descr="/Users/marktittley/Desktop/_Facebook/IMG_03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5525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42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3.JPG" descr="/Users/marktittley/Desktop/_Facebook/IMG_02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18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5.JPG" descr="/Users/marktittley/Desktop/_Facebook/IMG_02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26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7.jpg" descr="/Users/marktittley/Desktop/_Facebook/Slide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47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7.JPG" descr="/Users/marktittley/Desktop/_Facebook/IMG_02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38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6.JPG" descr="/Users/marktittley/Desktop/_Facebook/IMG_02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0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2.JPG" descr="/Users/marktittley/Desktop/_Facebook/IMG_01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34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7.JPG" descr="/Users/marktittley/Desktop/_Facebook/IMG_02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08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5.JPG" descr="/Users/marktittley/Desktop/_Facebook/IMG_02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1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3.JPG" descr="/Users/marktittley/Desktop/_Facebook/IMG_02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17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5.JPG" descr="/Users/marktittley/Desktop/_Facebook/IMG_02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979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6.JPG" descr="/Users/marktittley/Desktop/_Facebook/IMG_02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5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7.JPG" descr="/Users/marktittley/Desktop/_Facebook/IMG_02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6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8.JPG" descr="/Users/marktittley/Desktop/_Facebook/IMG_02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8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9.JPG" descr="/Users/marktittley/Desktop/_Facebook/IMG_02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99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9c.JPG" descr="/Users/marktittley/Desktop/_Facebook/IMG_0289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97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9d.JPG" descr="/Users/marktittley/Desktop/_Facebook/IMG_0289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9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3.JPG" descr="/Users/marktittley/Desktop/_Facebook/IMG_01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31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9b.JPG" descr="/Users/marktittley/Desktop/_Facebook/IMG_0289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4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1.JPG" descr="/Users/marktittley/Desktop/_Facebook/IMG_03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062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8.JPG" descr="/Users/marktittley/Desktop/_Facebook/IMG_03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0.JPG" descr="/Users/marktittley/Desktop/_Facebook/IMG_03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70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4.JPG" descr="/Users/marktittley/Desktop/_Facebook/IMG_03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266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6.JPG" descr="/Users/marktittley/Desktop/_Facebook/IMG_03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59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7.JPG" descr="/Users/marktittley/Desktop/_Facebook/IMG_03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51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9.JPG" descr="/Users/marktittley/Desktop/_Facebook/IMG_03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11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0.JPG" descr="/Users/marktittley/Desktop/_Facebook/IMG_03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225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4.JPG" descr="/Users/marktittley/Desktop/_Facebook/IMG_03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3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0.JPG" descr="/Users/marktittley/Desktop/_Facebook/IMG_01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039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7.JPG" descr="/Users/marktittley/Desktop/_Facebook/IMG_03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0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1.JPG" descr="/Users/marktittley/Desktop/_Facebook/IMG_01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4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2.JPG" descr="/Users/marktittley/Desktop/_Facebook/IMG_01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9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On-screen Show (4:3)</PresentationFormat>
  <Paragraphs>0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2014-06-28T08:39:25Z</dcterms:created>
  <dcterms:modified xsi:type="dcterms:W3CDTF">2014-06-28T08:47:32Z</dcterms:modified>
</cp:coreProperties>
</file>