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749" r:id="rId2"/>
    <p:sldId id="721" r:id="rId3"/>
    <p:sldId id="1056" r:id="rId4"/>
    <p:sldId id="1068" r:id="rId5"/>
    <p:sldId id="674" r:id="rId6"/>
    <p:sldId id="1110" r:id="rId7"/>
    <p:sldId id="737" r:id="rId8"/>
    <p:sldId id="1065" r:id="rId9"/>
    <p:sldId id="1112" r:id="rId10"/>
    <p:sldId id="1067" r:id="rId11"/>
    <p:sldId id="1080" r:id="rId12"/>
    <p:sldId id="1081" r:id="rId13"/>
    <p:sldId id="1082" r:id="rId14"/>
    <p:sldId id="1083" r:id="rId15"/>
    <p:sldId id="1091" r:id="rId16"/>
    <p:sldId id="761" r:id="rId17"/>
    <p:sldId id="1087" r:id="rId18"/>
    <p:sldId id="913" r:id="rId19"/>
    <p:sldId id="109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927"/>
    <a:srgbClr val="662A7D"/>
    <a:srgbClr val="634D7D"/>
    <a:srgbClr val="2E84E9"/>
    <a:srgbClr val="58B8FB"/>
    <a:srgbClr val="3DFE0C"/>
    <a:srgbClr val="21FFF6"/>
    <a:srgbClr val="804000"/>
    <a:srgbClr val="996633"/>
    <a:srgbClr val="5036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5" autoAdjust="0"/>
    <p:restoredTop sz="85059" autoAdjust="0"/>
  </p:normalViewPr>
  <p:slideViewPr>
    <p:cSldViewPr snapToGrid="0" snapToObjects="1">
      <p:cViewPr varScale="1">
        <p:scale>
          <a:sx n="79" d="100"/>
          <a:sy n="79" d="100"/>
        </p:scale>
        <p:origin x="-1752" y="-96"/>
      </p:cViewPr>
      <p:guideLst>
        <p:guide orient="horz" pos="2051"/>
        <p:guide pos="286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15/09/26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Dragons Den Night</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dirty="0" smtClean="0">
                <a:latin typeface="Calibri" charset="0"/>
              </a:rPr>
              <a:t>1. Be Specific</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dirty="0" smtClean="0">
                <a:latin typeface="Calibri" charset="0"/>
              </a:rPr>
              <a:t>2. Be Creative</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dirty="0" smtClean="0">
                <a:latin typeface="Calibri" charset="0"/>
              </a:rPr>
              <a:t>3. Be Convincing</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dirty="0" smtClean="0">
                <a:latin typeface="Calibri" charset="0"/>
              </a:rPr>
              <a:t>4. Be </a:t>
            </a:r>
            <a:r>
              <a:rPr lang="en-ZA" dirty="0" smtClean="0">
                <a:latin typeface="Calibri" charset="0"/>
              </a:rPr>
              <a:t>Careful</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Prepare Your Pitch - you have 10 minutes to prepare your presentation to get money</a:t>
            </a:r>
            <a:r>
              <a:rPr lang="en-US" sz="1200" kern="1200" baseline="0" dirty="0" smtClean="0">
                <a:solidFill>
                  <a:schemeClr val="tx1"/>
                </a:solidFill>
                <a:effectLst/>
                <a:latin typeface="+mn-lt"/>
                <a:ea typeface="+mn-ea"/>
                <a:cs typeface="+mn-cs"/>
              </a:rPr>
              <a:t> from the Dragons - you can work alone, or with a partner or a group.</a:t>
            </a:r>
          </a:p>
          <a:p>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Submit Your Name - write your name on the card provided</a:t>
            </a:r>
            <a:r>
              <a:rPr lang="en-US" sz="1200" kern="1200" baseline="0" dirty="0" smtClean="0">
                <a:solidFill>
                  <a:schemeClr val="tx1"/>
                </a:solidFill>
                <a:effectLst/>
                <a:latin typeface="+mn-lt"/>
                <a:ea typeface="+mn-ea"/>
                <a:cs typeface="+mn-cs"/>
              </a:rPr>
              <a:t> and we will drawn names to enter the Dragons’ Den.</a:t>
            </a:r>
          </a:p>
          <a:p>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It is time to enter the Dragon’s Den! You have exactly 1 minute to present your pitch to the dragons and they may choose to ask you a question or breathe fire on you.</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16</a:t>
            </a:fld>
            <a:endParaRPr lang="en-ZA" sz="1200">
              <a:solidFill>
                <a:prstClr val="black"/>
              </a:solidFill>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Who is next to face</a:t>
            </a:r>
            <a:r>
              <a:rPr lang="en-ZA" baseline="0" dirty="0" smtClean="0">
                <a:latin typeface="Calibri" charset="0"/>
              </a:rPr>
              <a:t> the Dragons?</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17</a:t>
            </a:fld>
            <a:endParaRPr lang="en-ZA" sz="1200">
              <a:solidFill>
                <a:prstClr val="black"/>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Small Groups. Here are the questions for our small group time: (1) What did you learn about asking for help tonight? (2) How should we go about asking God for help? “Let us come boldly to the throne of our gracious God. There we will receive his mercy and we will find grace to help us when we need it most.” (Hebrews 4:16). (3) What help do you need in your life at the moment? (4) Pray for each other to receive help from God.</a:t>
            </a:r>
          </a:p>
          <a:p>
            <a:endParaRPr lang="en-ZA" dirty="0" smtClean="0">
              <a:effectLst>
                <a:glow rad="76200">
                  <a:schemeClr val="tx1"/>
                </a:glow>
              </a:effectLst>
              <a:latin typeface="DIN Condensed Bold"/>
              <a:cs typeface="DIN Condensed Bold"/>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Refreshments. It is time for cookies and hot chocolate.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19</a:t>
            </a:fld>
            <a:endParaRPr lang="en-ZA" sz="12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Welcome to Cash Friday - welcome to our regulars and if there are any newcomers please come up onto stage so we can welcome you!</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Next Week is</a:t>
            </a:r>
            <a:r>
              <a:rPr lang="en-ZA" baseline="0" dirty="0" smtClean="0">
                <a:latin typeface="Calibri" charset="0"/>
              </a:rPr>
              <a:t> Deal or No Deal Night.</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3</a:t>
            </a:fld>
            <a:endParaRPr lang="en-ZA" sz="1200">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Video: Dragon’s Den Opening.</a:t>
            </a:r>
            <a:r>
              <a:rPr lang="en-ZA" baseline="0" dirty="0" smtClean="0">
                <a:latin typeface="Calibri" charset="0"/>
              </a:rPr>
              <a:t> </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Tonight is Dragons’ Den</a:t>
            </a:r>
            <a:r>
              <a:rPr lang="en-ZA" baseline="0" dirty="0" smtClean="0">
                <a:latin typeface="Calibri" charset="0"/>
              </a:rPr>
              <a:t> </a:t>
            </a:r>
            <a:r>
              <a:rPr lang="en-ZA" dirty="0" smtClean="0">
                <a:latin typeface="Calibri" charset="0"/>
              </a:rPr>
              <a:t>Night. Let’s start with a video to give you an idea of how the Dragons’ Den </a:t>
            </a:r>
            <a:r>
              <a:rPr lang="en-ZA" baseline="0" dirty="0" smtClean="0">
                <a:latin typeface="Calibri" charset="0"/>
              </a:rPr>
              <a:t>works.</a:t>
            </a:r>
            <a:endParaRPr lang="en-ZA" dirty="0" smtClean="0">
              <a:latin typeface="Calibri" charset="0"/>
            </a:endParaRPr>
          </a:p>
          <a:p>
            <a:pPr eaLnBrk="1" hangingPunct="1">
              <a:spcBef>
                <a:spcPct val="0"/>
              </a:spcBef>
            </a:pP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Video: Dragon’s Den Parkour Pitch.</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Rules: </a:t>
            </a:r>
            <a:r>
              <a:rPr lang="en-US" sz="1200" kern="1200" baseline="0" dirty="0" smtClean="0">
                <a:solidFill>
                  <a:schemeClr val="tx1"/>
                </a:solidFill>
                <a:effectLst/>
                <a:latin typeface="+mn-lt"/>
                <a:ea typeface="+mn-ea"/>
                <a:cs typeface="+mn-cs"/>
              </a:rPr>
              <a:t>(1) The Dragons have cash to give away (R1000 in total). (2) Individuals will enter the Den to ask for cash. (3) You will either walk away with cash or get burned</a:t>
            </a:r>
            <a:r>
              <a:rPr lang="en-US" sz="1200" kern="1200" baseline="0" dirty="0" smtClean="0">
                <a:solidFill>
                  <a:schemeClr val="tx1"/>
                </a:solidFill>
                <a:effectLst/>
                <a:latin typeface="+mn-lt"/>
                <a:ea typeface="+mn-ea"/>
                <a:cs typeface="+mn-cs"/>
              </a:rPr>
              <a:t>. </a:t>
            </a:r>
            <a:r>
              <a:rPr lang="en-ZA" dirty="0" smtClean="0">
                <a:latin typeface="Calibri" charset="0"/>
              </a:rPr>
              <a:t>Notes</a:t>
            </a:r>
            <a:r>
              <a:rPr lang="en-ZA" dirty="0" smtClean="0">
                <a:latin typeface="Calibri" charset="0"/>
              </a:rPr>
              <a:t>: Each Dragon will be given R200 in</a:t>
            </a:r>
            <a:r>
              <a:rPr lang="en-ZA" baseline="0" dirty="0" smtClean="0">
                <a:latin typeface="Calibri" charset="0"/>
              </a:rPr>
              <a:t> R10 notes. During each round, a teen will ask for a specific amount of money. A Dragon can choose to give all the money or contribute a certain amount (together with other Dragons) to make up the full amount. If a person does not get all the money from the Dragons, they walk away with nothing.</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Meet the Dragons: We welcome the Dragons to the stage…</a:t>
            </a:r>
          </a:p>
          <a:p>
            <a:r>
              <a:rPr lang="en-US" dirty="0" smtClean="0"/>
              <a:t>(Dragons will be seated on the blue cloth chairs on the stage)</a:t>
            </a:r>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Making a Pitch - If you choose to enter the Dragons’ Den to need to have a great pitch or you will walk away empty handed! Here are some guidelines:</a:t>
            </a:r>
          </a:p>
          <a:p>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2253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Slide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00050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87003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61407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93289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5321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43738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5489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90152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1222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32004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082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11484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614546"/>
      </p:ext>
    </p:extLst>
  </p:cSld>
  <p:clrMapOvr>
    <a:masterClrMapping/>
  </p:clrMapOvr>
  <p:transition xmlns:p14="http://schemas.microsoft.com/office/powerpoint/2010/main" advClick="0" advTm="2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6225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871842"/>
      </p:ext>
    </p:extLst>
  </p:cSld>
  <p:clrMapOvr>
    <a:masterClrMapping/>
  </p:clrMapOvr>
  <p:transition xmlns:p14="http://schemas.microsoft.com/office/powerpoint/2010/main" advClick="0" advTm="20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386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2089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70362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12934</TotalTime>
  <Words>509</Words>
  <Application>Microsoft Macintosh PowerPoint</Application>
  <PresentationFormat>On-screen Show (4:3)</PresentationFormat>
  <Paragraphs>39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844</cp:revision>
  <dcterms:created xsi:type="dcterms:W3CDTF">2014-06-20T13:14:19Z</dcterms:created>
  <dcterms:modified xsi:type="dcterms:W3CDTF">2015-09-26T07:26:20Z</dcterms:modified>
</cp:coreProperties>
</file>