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1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9" r:id="rId18"/>
    <p:sldId id="280" r:id="rId19"/>
    <p:sldId id="281" r:id="rId20"/>
    <p:sldId id="284" r:id="rId21"/>
    <p:sldId id="285" r:id="rId22"/>
    <p:sldId id="287" r:id="rId23"/>
    <p:sldId id="288" r:id="rId24"/>
    <p:sldId id="291" r:id="rId25"/>
    <p:sldId id="292" r:id="rId26"/>
    <p:sldId id="295" r:id="rId27"/>
    <p:sldId id="297" r:id="rId28"/>
    <p:sldId id="299" r:id="rId29"/>
    <p:sldId id="300" r:id="rId30"/>
    <p:sldId id="305" r:id="rId31"/>
    <p:sldId id="306" r:id="rId32"/>
    <p:sldId id="308" r:id="rId33"/>
    <p:sldId id="310" r:id="rId34"/>
    <p:sldId id="312" r:id="rId35"/>
    <p:sldId id="313" r:id="rId36"/>
    <p:sldId id="315" r:id="rId37"/>
    <p:sldId id="31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9" autoAdjust="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5194-4315-4F4E-8116-3995B7F137A1}" type="datetimeFigureOut">
              <a:rPr lang="en-US" smtClean="0"/>
              <a:t>15/09/26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0C309-7004-BE4F-AB9C-53E1DAB171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0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how/IMG_003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how/IMG_0032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how/IMG_0034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how/IMG_0037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how/IMG_0040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how/IMG_0042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how/IMG_004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how/IMG_0048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how/IMG_0049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how/IMG_005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how/IMG_0009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how/IMG_0055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how/IMG_0056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Show/IMG_0060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Show/IMG_0064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Show/IMG_0068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Show/IMG_0069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Show/IMG_0075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Show/IMG_0078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Show/IMG_0082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Show/IMG_0085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how/IMG_0010.jp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file://localhost/Users/marktittley/Desktop/_Show/IMG_0096.jp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file://localhost/Users/marktittley/Desktop/_Show/IMG_0099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Relationship Id="rId3" Type="http://schemas.openxmlformats.org/officeDocument/2006/relationships/image" Target="file://localhost/Users/marktittley/Desktop/_Show/IMG_0104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file://localhost/Users/marktittley/Desktop/_Show/IMG_0107.jpg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Relationship Id="rId3" Type="http://schemas.openxmlformats.org/officeDocument/2006/relationships/image" Target="file://localhost/Users/marktittley/Desktop/_Show/IMG_0112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file://localhost/Users/marktittley/Desktop/_Show/IMG_0114.jp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Relationship Id="rId3" Type="http://schemas.openxmlformats.org/officeDocument/2006/relationships/image" Target="file://localhost/Users/marktittley/Desktop/_Show/IMG_0118.jpg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file://localhost/Users/marktittley/Desktop/_Show/IMG_0119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how/IMG_001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how/IMG_0018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how/IMG_002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how/IMG_0022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how/IMG_0023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how/IMG_002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agons_Den_N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1.jpg" descr="/Users/marktittley/Desktop/_Show/IMG_003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6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2.jpg" descr="/Users/marktittley/Desktop/_Show/IMG_003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4.jpg" descr="/Users/marktittley/Desktop/_Show/IMG_003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37.jpg" descr="/Users/marktittley/Desktop/_Show/IMG_003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23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0.jpg" descr="/Users/marktittley/Desktop/_Show/IMG_004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2.jpg" descr="/Users/marktittley/Desktop/_Show/IMG_004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6.jpg" descr="/Users/marktittley/Desktop/_Show/IMG_004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r="87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8.jpg" descr="/Users/marktittley/Desktop/_Show/IMG_004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49.jpg" descr="/Users/marktittley/Desktop/_Show/IMG_004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1.jpg" descr="/Users/marktittley/Desktop/_Show/IMG_005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09.jpg" descr="/Users/marktittley/Desktop/_Show/IMG_000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5.jpg" descr="/Users/marktittley/Desktop/_Show/IMG_005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2646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56.jpg" descr="/Users/marktittley/Desktop/_Show/IMG_005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0.jpg" descr="/Users/marktittley/Desktop/_Show/IMG_006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" r="5712"/>
          <a:stretch/>
        </p:blipFill>
        <p:spPr>
          <a:xfrm>
            <a:off x="0" y="-12128"/>
            <a:ext cx="9144000" cy="688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4.jpg" descr="/Users/marktittley/Desktop/_Show/IMG_006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8.jpg" descr="/Users/marktittley/Desktop/_Show/IMG_006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8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69.jpg" descr="/Users/marktittley/Desktop/_Show/IMG_006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5.jpg" descr="/Users/marktittley/Desktop/_Show/IMG_007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78.jpg" descr="/Users/marktittley/Desktop/_Show/IMG_007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t="12702" r="112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2.jpg" descr="/Users/marktittley/Desktop/_Show/IMG_008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8"/>
          <a:stretch/>
        </p:blipFill>
        <p:spPr>
          <a:xfrm>
            <a:off x="0" y="0"/>
            <a:ext cx="9144000" cy="72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85.jpg" descr="/Users/marktittley/Desktop/_Show/IMG_008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2" r="2499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0.jpg" descr="/Users/marktittley/Desktop/_Show/IMG_001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6.jpg" descr="/Users/marktittley/Desktop/_Show/IMG_009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99.jpg" descr="/Users/marktittley/Desktop/_Show/IMG_009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4.jpg" descr="/Users/marktittley/Desktop/_Show/IMG_010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07.jpg" descr="/Users/marktittley/Desktop/_Show/IMG_010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2.jpg" descr="/Users/marktittley/Desktop/_Show/IMG_011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7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4.jpg" descr="/Users/marktittley/Desktop/_Show/IMG_011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8.jpg" descr="/Users/marktittley/Desktop/_Show/IMG_011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119.jpg" descr="/Users/marktittley/Desktop/_Show/IMG_011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2.jpg" descr="/Users/marktittley/Desktop/_Show/IMG_001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8.jpg" descr="/Users/marktittley/Desktop/_Show/IMG_001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4256"/>
          <a:stretch/>
        </p:blipFill>
        <p:spPr>
          <a:xfrm>
            <a:off x="0" y="0"/>
            <a:ext cx="9144000" cy="6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1.jpg" descr="/Users/marktittley/Desktop/_Show/IMG_002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2" r="1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2.jpg" descr="/Users/marktittley/Desktop/_Show/IMG_002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3.jpg" descr="/Users/marktittley/Desktop/_Show/IMG_002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82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24.jpg" descr="/Users/marktittley/Desktop/_Show/IMG_002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On-screen Show (4:3)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2015-09-26T06:41:59Z</dcterms:created>
  <dcterms:modified xsi:type="dcterms:W3CDTF">2015-09-26T06:59:04Z</dcterms:modified>
</cp:coreProperties>
</file>