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04" r:id="rId2"/>
    <p:sldId id="1059" r:id="rId3"/>
    <p:sldId id="904" r:id="rId4"/>
    <p:sldId id="1036" r:id="rId5"/>
    <p:sldId id="1037" r:id="rId6"/>
    <p:sldId id="1038" r:id="rId7"/>
    <p:sldId id="1042" r:id="rId8"/>
    <p:sldId id="1044" r:id="rId9"/>
    <p:sldId id="1043" r:id="rId10"/>
    <p:sldId id="1045" r:id="rId11"/>
    <p:sldId id="1046" r:id="rId12"/>
    <p:sldId id="1057" r:id="rId13"/>
    <p:sldId id="1056" r:id="rId14"/>
    <p:sldId id="1035" r:id="rId15"/>
    <p:sldId id="1061" r:id="rId16"/>
    <p:sldId id="958" r:id="rId17"/>
    <p:sldId id="925" r:id="rId18"/>
    <p:sldId id="956" r:id="rId19"/>
    <p:sldId id="1001" r:id="rId20"/>
    <p:sldId id="1011" r:id="rId21"/>
    <p:sldId id="1012" r:id="rId22"/>
    <p:sldId id="1013" r:id="rId23"/>
    <p:sldId id="1014" r:id="rId24"/>
    <p:sldId id="1015" r:id="rId25"/>
    <p:sldId id="1016" r:id="rId26"/>
    <p:sldId id="1017" r:id="rId27"/>
    <p:sldId id="1018" r:id="rId28"/>
    <p:sldId id="1019" r:id="rId29"/>
    <p:sldId id="1020" r:id="rId30"/>
    <p:sldId id="1021" r:id="rId31"/>
    <p:sldId id="1022" r:id="rId32"/>
    <p:sldId id="1023" r:id="rId33"/>
    <p:sldId id="1000" r:id="rId34"/>
    <p:sldId id="978" r:id="rId35"/>
    <p:sldId id="1024" r:id="rId36"/>
    <p:sldId id="1025" r:id="rId37"/>
    <p:sldId id="1026" r:id="rId38"/>
    <p:sldId id="1027" r:id="rId39"/>
    <p:sldId id="1028" r:id="rId40"/>
    <p:sldId id="1029" r:id="rId41"/>
    <p:sldId id="1030" r:id="rId42"/>
    <p:sldId id="1031" r:id="rId43"/>
    <p:sldId id="1032" r:id="rId44"/>
    <p:sldId id="1033" r:id="rId45"/>
    <p:sldId id="1034" r:id="rId46"/>
    <p:sldId id="1047" r:id="rId47"/>
    <p:sldId id="1055" r:id="rId48"/>
    <p:sldId id="1051" r:id="rId49"/>
    <p:sldId id="1003" r:id="rId50"/>
    <p:sldId id="1004" r:id="rId51"/>
    <p:sldId id="1005" r:id="rId52"/>
    <p:sldId id="954" r:id="rId53"/>
    <p:sldId id="106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F15"/>
    <a:srgbClr val="D29703"/>
    <a:srgbClr val="C40806"/>
    <a:srgbClr val="D10014"/>
    <a:srgbClr val="93000F"/>
    <a:srgbClr val="A71C2D"/>
    <a:srgbClr val="B0000E"/>
    <a:srgbClr val="A2000D"/>
    <a:srgbClr val="94000D"/>
    <a:srgbClr val="8600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0" autoAdjust="0"/>
    <p:restoredTop sz="86552" autoAdjust="0"/>
  </p:normalViewPr>
  <p:slideViewPr>
    <p:cSldViewPr snapToGrid="0" snapToObjects="1" showGuides="1">
      <p:cViewPr varScale="1">
        <p:scale>
          <a:sx n="76" d="100"/>
          <a:sy n="76" d="100"/>
        </p:scale>
        <p:origin x="-112" y="-120"/>
      </p:cViewPr>
      <p:guideLst>
        <p:guide orient="horz" pos="3611"/>
        <p:guide orient="horz" pos="2445"/>
        <p:guide orient="horz" pos="2609"/>
        <p:guide pos="1298"/>
        <p:guide pos="5470"/>
        <p:guide pos="285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17/08/18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of the monthly leaders meeting for high school and adult leaders, this template is used as a framework for the meeting time. Each month I</a:t>
            </a:r>
            <a:r>
              <a:rPr lang="en-US" baseline="0" dirty="0" smtClean="0"/>
              <a:t> select a current movie that youth are interested in and which has some connection to ministry and the presentation is structured around it using title slides with stills from the movie, the movie font is used for the slides and some devotion is built around the themes in the movie. This presentation is an example, and it was based on the movie, Allegiant when it was released a while back.</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01600">
                    <a:schemeClr val="tx1">
                      <a:alpha val="75000"/>
                    </a:schemeClr>
                  </a:glow>
                </a:effectLst>
                <a:latin typeface="Albertus Medium"/>
                <a:cs typeface="Albertus Medium"/>
              </a:rPr>
              <a:t>Our mission is to save the people in our city!</a:t>
            </a:r>
            <a:endParaRPr lang="en-US" sz="1200" b="0" dirty="0">
              <a:solidFill>
                <a:schemeClr val="bg1"/>
              </a:solidFill>
              <a:effectLst>
                <a:glow rad="101600">
                  <a:schemeClr val="tx1">
                    <a:alpha val="75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Allegiant The Truth Lies Beyond.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 died for everyone - so people</a:t>
            </a:r>
            <a:r>
              <a:rPr lang="en-US" baseline="0" dirty="0" smtClean="0"/>
              <a:t> matter!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Allegiant - Their World.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Prayer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this prayer time I identified a</a:t>
            </a:r>
            <a:r>
              <a:rPr lang="en-US" sz="1200" kern="1200" baseline="0" dirty="0" smtClean="0">
                <a:solidFill>
                  <a:schemeClr val="tx1"/>
                </a:solidFill>
                <a:effectLst/>
                <a:latin typeface="+mn-lt"/>
                <a:ea typeface="+mn-ea"/>
                <a:cs typeface="+mn-cs"/>
              </a:rPr>
              <a:t> number of areas that we needed to pray into)</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Growth in numbers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More leaders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Growth in small group (trust, depth, consistency)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Growth in faith</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Holy Spirit to touch and soften hearts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Leaders discipling teenagers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Depth in teaching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Encounters with God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Teens open to hear from God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Growth in gifts and talents</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Training: Each month some skill is identified and training is provided for the team. Check out this presentation for some of the leadership</a:t>
            </a:r>
            <a:r>
              <a:rPr lang="en-US" sz="1200" kern="1200" baseline="0" dirty="0" smtClean="0">
                <a:solidFill>
                  <a:schemeClr val="tx1"/>
                </a:solidFill>
                <a:effectLst/>
                <a:latin typeface="+mn-lt"/>
                <a:ea typeface="+mn-ea"/>
                <a:cs typeface="+mn-cs"/>
              </a:rPr>
              <a:t> training we have done in recent months: </a:t>
            </a:r>
          </a:p>
          <a:p>
            <a:r>
              <a:rPr lang="en-US" sz="1200" kern="1200" baseline="0" dirty="0" smtClean="0">
                <a:solidFill>
                  <a:schemeClr val="tx1"/>
                </a:solidFill>
                <a:effectLst/>
                <a:latin typeface="+mn-lt"/>
                <a:ea typeface="+mn-ea"/>
                <a:cs typeface="+mn-cs"/>
              </a:rPr>
              <a:t>http://www.ymresourcer.com/documents/</a:t>
            </a:r>
            <a:r>
              <a:rPr lang="en-US" sz="1200" kern="1200" baseline="0" dirty="0" err="1" smtClean="0">
                <a:solidFill>
                  <a:schemeClr val="tx1"/>
                </a:solidFill>
                <a:effectLst/>
                <a:latin typeface="+mn-lt"/>
                <a:ea typeface="+mn-ea"/>
                <a:cs typeface="+mn-cs"/>
              </a:rPr>
              <a:t>Encounter_Volunteer_Training.pptx</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Firstly, we reminded ourselves -</a:t>
            </a:r>
            <a:r>
              <a:rPr lang="en-US" baseline="0" dirty="0" smtClean="0"/>
              <a:t> as we do each time we meet - the reason why we exist as a youth ministry which is to see lives, communities and society transformed through discipleship in the Word, the presence and the power of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Secondly, we restated our</a:t>
            </a:r>
            <a:r>
              <a:rPr lang="en-US" baseline="0" dirty="0" smtClean="0"/>
              <a:t> disciplemaking path and how each stage leads to the next stage: starting with Engage and ending with Empower - although those who are being established, equipped and empowered are taught to engage with their lost friends.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80116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(the next section is usually a look ahead to the upcoming</a:t>
            </a:r>
            <a:r>
              <a:rPr lang="en-US" baseline="0" dirty="0" smtClean="0"/>
              <a:t> month of meetings - of if it is the first meeting for the term, then we preview the whole upcoming term. If this is the last leaders meeting of the term, then we spend time reviewing the term that has passed and then spend time planning the new term.</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Our</a:t>
            </a:r>
            <a:r>
              <a:rPr lang="en-ZA" baseline="0" dirty="0" smtClean="0">
                <a:latin typeface="Calibri" charset="0"/>
              </a:rPr>
              <a:t> planning focuses on our Engage events which take place on Friday nights</a:t>
            </a:r>
            <a:r>
              <a:rPr lang="mr-IN" baseline="0" dirty="0" smtClean="0">
                <a:latin typeface="Calibri" charset="0"/>
              </a:rPr>
              <a:t>…</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19</a:t>
            </a:fld>
            <a:endParaRPr lang="en-ZA" sz="1200">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title slide that is shown as teens</a:t>
            </a:r>
            <a:r>
              <a:rPr lang="en-US" baseline="0" dirty="0" smtClean="0"/>
              <a:t> are leaving the room and the adult leaders are making their way to the circle of chairs in front of the serving hatch where the meeting will take place and where lunch will be served.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278145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be the title slide for the term following by each of the upcoming Friday night</a:t>
            </a:r>
            <a:r>
              <a:rPr lang="en-US" baseline="0" dirty="0" smtClean="0"/>
              <a:t> events that we are previewing</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213775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Next</a:t>
            </a:r>
            <a:r>
              <a:rPr lang="en-US" baseline="0" dirty="0" smtClean="0"/>
              <a:t> we focus on the upcoming Establish events - which take place on Sunday mornings.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33</a:t>
            </a:fld>
            <a:endParaRPr lang="en-ZA"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upcoming series for this leaders meeting was The WORD Series - The idea is to do a series focusing on topics that we can explore by looking at the Bible - calling it "The Word-On Series”.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the topics we decided to address in the Word-On series.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remained in the sanctuary for the whole services on this week because we were attending the Lead The Cause weekend event and our leaders were not around to run Friday night or Sunday morning services.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Allegiant Trailer.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In this section of our meeting we focus on upcoming</a:t>
            </a:r>
            <a:r>
              <a:rPr lang="en-US" baseline="0" dirty="0" smtClean="0"/>
              <a:t> events than need our attention.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we planned what needed to happen to attend this conference.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spoke about the need for four champions to head up teams to</a:t>
            </a:r>
            <a:r>
              <a:rPr lang="en-US" baseline="0" dirty="0" smtClean="0"/>
              <a:t> plan the upcoming Friday night events and we gave them time in small groups to start planning for these events.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281875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used when our Sunday series is focused</a:t>
            </a:r>
            <a:r>
              <a:rPr lang="en-US" baseline="0" dirty="0" smtClean="0"/>
              <a:t> on equipping high schoolers rather than establishing them or for when events are advertised which are aimed at equipping high schoolers.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2051963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section where our upcoming leadership meetings</a:t>
            </a:r>
            <a:r>
              <a:rPr lang="en-US" baseline="0" dirty="0" smtClean="0"/>
              <a:t> are advertised or other empowering activities are focused 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060393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The announcement of the next leaders meeting.</a:t>
            </a:r>
            <a:endParaRPr lang="en-US" dirty="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51</a:t>
            </a:fld>
            <a:endParaRPr lang="en-ZA"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thoughts taken from the trailer</a:t>
            </a:r>
            <a:r>
              <a:rPr lang="en-US" baseline="0" dirty="0" smtClean="0"/>
              <a:t> are shared) </a:t>
            </a:r>
            <a:r>
              <a:rPr lang="en-US" dirty="0" smtClean="0"/>
              <a:t>It is time to go beyond the walls!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meetings</a:t>
            </a:r>
            <a:r>
              <a:rPr lang="en-US" baseline="0" dirty="0" smtClean="0"/>
              <a:t> end in prayer.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generally take a team photo before we depart.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53</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experiences waiting for us on the other side</a:t>
            </a:r>
            <a:r>
              <a:rPr lang="en-US" baseline="0" dirty="0" smtClean="0"/>
              <a:t> of the boundaries we see around us.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a:t>
            </a:r>
            <a:r>
              <a:rPr lang="en-US" dirty="0" smtClean="0"/>
              <a:t>people on the other</a:t>
            </a:r>
            <a:r>
              <a:rPr lang="en-US" baseline="0" dirty="0" smtClean="0"/>
              <a:t> </a:t>
            </a:r>
            <a:r>
              <a:rPr lang="en-US" dirty="0" smtClean="0"/>
              <a:t>side of the walls we create between those who are in the church and outside the church.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Allegiant</a:t>
            </a:r>
            <a:r>
              <a:rPr lang="en-US" baseline="0" dirty="0" smtClean="0"/>
              <a:t> </a:t>
            </a:r>
            <a:r>
              <a:rPr lang="en-US" dirty="0" smtClean="0"/>
              <a:t>Go Beyond.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may need to blow some stuff up to break free of anything that is hindering us.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71414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Allegiant Generator.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71414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17/08/18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17/08/18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17/08/18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17/08/18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17/08/18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17/08/18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037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47755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32566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4102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103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94800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95727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814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485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61240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929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723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99519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54972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38569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1906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29584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91665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6911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44261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84540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99150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243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25982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3128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25808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2151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40484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59780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4707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90601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74044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90718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20152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3663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17282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33102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52035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5061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90556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9374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99729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72184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170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75444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9233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112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36475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8260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82962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3003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7040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48666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8170</TotalTime>
  <Words>882</Words>
  <Application>Microsoft Macintosh PowerPoint</Application>
  <PresentationFormat>On-screen Show (4:3)</PresentationFormat>
  <Paragraphs>84</Paragraphs>
  <Slides>53</Slides>
  <Notes>41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460</cp:revision>
  <dcterms:created xsi:type="dcterms:W3CDTF">2013-10-02T18:06:33Z</dcterms:created>
  <dcterms:modified xsi:type="dcterms:W3CDTF">2017-08-18T14:42:42Z</dcterms:modified>
</cp:coreProperties>
</file>