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44"/>
  </p:notesMasterIdLst>
  <p:sldIdLst>
    <p:sldId id="1428" r:id="rId3"/>
    <p:sldId id="1281" r:id="rId4"/>
    <p:sldId id="1313" r:id="rId5"/>
    <p:sldId id="1429" r:id="rId6"/>
    <p:sldId id="1430" r:id="rId7"/>
    <p:sldId id="1446" r:id="rId8"/>
    <p:sldId id="1447" r:id="rId9"/>
    <p:sldId id="1448" r:id="rId10"/>
    <p:sldId id="1449" r:id="rId11"/>
    <p:sldId id="1431" r:id="rId12"/>
    <p:sldId id="1432" r:id="rId13"/>
    <p:sldId id="1450" r:id="rId14"/>
    <p:sldId id="1433" r:id="rId15"/>
    <p:sldId id="1434" r:id="rId16"/>
    <p:sldId id="1435" r:id="rId17"/>
    <p:sldId id="1436" r:id="rId18"/>
    <p:sldId id="1451" r:id="rId19"/>
    <p:sldId id="1437" r:id="rId20"/>
    <p:sldId id="1438" r:id="rId21"/>
    <p:sldId id="1439" r:id="rId22"/>
    <p:sldId id="1440" r:id="rId23"/>
    <p:sldId id="1452" r:id="rId24"/>
    <p:sldId id="1441" r:id="rId25"/>
    <p:sldId id="1442" r:id="rId26"/>
    <p:sldId id="1443" r:id="rId27"/>
    <p:sldId id="1444" r:id="rId28"/>
    <p:sldId id="1453" r:id="rId29"/>
    <p:sldId id="1445" r:id="rId30"/>
    <p:sldId id="1454" r:id="rId31"/>
    <p:sldId id="1455" r:id="rId32"/>
    <p:sldId id="1456" r:id="rId33"/>
    <p:sldId id="1457" r:id="rId34"/>
    <p:sldId id="1458" r:id="rId35"/>
    <p:sldId id="1459" r:id="rId36"/>
    <p:sldId id="1460" r:id="rId37"/>
    <p:sldId id="1461" r:id="rId38"/>
    <p:sldId id="1462" r:id="rId39"/>
    <p:sldId id="1463" r:id="rId40"/>
    <p:sldId id="1464" r:id="rId41"/>
    <p:sldId id="1465" r:id="rId42"/>
    <p:sldId id="1410" r:id="rId43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8D2"/>
    <a:srgbClr val="D5B350"/>
    <a:srgbClr val="92813F"/>
    <a:srgbClr val="E4D76F"/>
    <a:srgbClr val="22FF15"/>
    <a:srgbClr val="D29703"/>
    <a:srgbClr val="C40806"/>
    <a:srgbClr val="D10014"/>
    <a:srgbClr val="93000F"/>
    <a:srgbClr val="A7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0" autoAdjust="0"/>
    <p:restoredTop sz="85470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816" y="-96"/>
      </p:cViewPr>
      <p:guideLst>
        <p:guide orient="horz" pos="106"/>
        <p:guide pos="2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We use the Youth Alpha Series as an outreach tool</a:t>
            </a:r>
            <a:r>
              <a:rPr lang="en-ZA" b="0" baseline="0" dirty="0" smtClean="0">
                <a:solidFill>
                  <a:schemeClr val="bg1"/>
                </a:solidFill>
              </a:rPr>
              <a:t> to lead high schoolers into a saving relationship with Jesus!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10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We use the Engage Booklet to follow up with high</a:t>
            </a:r>
            <a:r>
              <a:rPr lang="en-ZA" b="0" baseline="0" dirty="0" smtClean="0">
                <a:solidFill>
                  <a:schemeClr val="bg1"/>
                </a:solidFill>
              </a:rPr>
              <a:t> schoolers who have given their lives to Jesus.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Summary: There are three interventions for</a:t>
            </a:r>
            <a:r>
              <a:rPr lang="en-US" baseline="0" dirty="0" smtClean="0"/>
              <a:t> Engage: (1) Engage Friday, (2) Alpha Friday and the (3) Engage Book.</a:t>
            </a:r>
            <a:endParaRPr lang="en-ZA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12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The Establish Level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13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of the key components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weekly Establish event (currently presented during the first two services on a Sunday morning): Worship; Connect; Welcome; Offering; Notices; Message; Prayer and Ministry.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We present the Call to Victory series over 10 Sunday mornings.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95B51F-04FD-7A40-B656-919F212494D9}" type="slidenum">
              <a:rPr lang="en-ZA" sz="1200">
                <a:latin typeface="Calibri" charset="0"/>
              </a:rPr>
              <a:pPr eaLnBrk="1" hangingPunct="1"/>
              <a:t>15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We use the Establish Booklet to help high</a:t>
            </a:r>
            <a:r>
              <a:rPr lang="en-ZA" b="0" baseline="0" dirty="0" smtClean="0">
                <a:solidFill>
                  <a:schemeClr val="bg1"/>
                </a:solidFill>
              </a:rPr>
              <a:t> schoolers be established in their faith.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93C2-5522-E249-A44F-C623B20A7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Summary: There are three interventions for</a:t>
            </a:r>
            <a:r>
              <a:rPr lang="en-US" baseline="0" dirty="0" smtClean="0"/>
              <a:t> Establish: Establish Sunday, Victory Sunday and the Establish Book.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17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Equip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7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OUR VISION: We see high schoolers and their world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</a:t>
            </a: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transformed</a:t>
            </a:r>
            <a:r>
              <a:rPr lang="en-ZA" baseline="0" dirty="0" smtClean="0">
                <a:solidFill>
                  <a:schemeClr val="tx1"/>
                </a:solidFill>
                <a:effectLst/>
                <a:ea typeface="+mn-ea"/>
              </a:rPr>
              <a:t> through discipleship in the Word, the presence and the power of God.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either host or attend The annual Lead The Cause peer evangelism equipping event that is run by Go Live Dare.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6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Meetings: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teen and adult leaders gather once a month on a Sunday afternoon for 2 hours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plan either the upcoming term or the next month’s events. Each leader is responsible for one Friday night a term and work with a small group of Connect Leaders to plan and present Friday night events. These leaders connect with each other via a WhatsApp group.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Summary: There are three interventions at our Equip level: Sunday series, Lead</a:t>
            </a:r>
            <a:r>
              <a:rPr lang="en-US" baseline="0" dirty="0" smtClean="0"/>
              <a:t> The Cause, Leaders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Empower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9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the Establish Event on Sunday mornings</a:t>
            </a:r>
            <a:r>
              <a:rPr lang="en-US" baseline="0" dirty="0" smtClean="0"/>
              <a:t> to empower teens for ministry - by having them do the Welcome, Offering, Announcements and give Testimonies - and even preaching.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the Engage Event on Friday nights to</a:t>
            </a:r>
            <a:r>
              <a:rPr lang="en-US" baseline="0" dirty="0" smtClean="0"/>
              <a:t> empower teens for ministry - by having them take responsibility for an event in the term, planning and involving other teens in running the event and also serving as small group leaders on the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the Engage Event on Friday nights to</a:t>
            </a:r>
            <a:r>
              <a:rPr lang="en-US" baseline="0" dirty="0" smtClean="0"/>
              <a:t> empower teens for ministry - by having them take responsibility for an event in the term, planning and involving other teens in running the event and also serving as small group leaders on the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Summary: There are 3 interventions at our Empower Level: (1) Event Leadership; (2) Leadership Team</a:t>
            </a:r>
            <a:r>
              <a:rPr lang="en-US" baseline="0" dirty="0" smtClean="0"/>
              <a:t> and (3) Connect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0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You Get Involved? Here are 10 guidelines as you consider becoming an adult volunteer at Encounter Youth: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Attend Regularly:</a:t>
            </a:r>
            <a:r>
              <a:rPr lang="en-US" baseline="0" dirty="0" smtClean="0"/>
              <a:t> H</a:t>
            </a:r>
            <a:r>
              <a:rPr lang="en-US" dirty="0" smtClean="0"/>
              <a:t>igh school ministry</a:t>
            </a:r>
            <a:r>
              <a:rPr lang="en-US" baseline="0" dirty="0" smtClean="0"/>
              <a:t> can</a:t>
            </a:r>
            <a:r>
              <a:rPr lang="mr-IN" baseline="0" dirty="0" smtClean="0"/>
              <a:t>’</a:t>
            </a:r>
            <a:r>
              <a:rPr lang="en-US" baseline="0" dirty="0" smtClean="0"/>
              <a:t>t be rostered - it takes regular contact with youth to build relationships with them and impact their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Participate in Activities: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 in alongside youth and you will very quickly be accepted.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Guide a Group: Sit at a table and help to keep discussion on track and involve quieter youth.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Cover An Area:</a:t>
            </a:r>
            <a:r>
              <a:rPr lang="en-US" baseline="0" dirty="0" smtClean="0"/>
              <a:t> Look out for a specific area of ministry that you can take responsibility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 Attend</a:t>
            </a:r>
            <a:r>
              <a:rPr lang="en-US" baseline="0" dirty="0" smtClean="0"/>
              <a:t> Adult Gatherings: Adult leaders meet together once a month for encouragement and sharing about the ministry.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Attend Leader Gatherings: Adult and teen</a:t>
            </a:r>
            <a:r>
              <a:rPr lang="en-US" baseline="0" dirty="0" smtClean="0"/>
              <a:t> </a:t>
            </a:r>
            <a:r>
              <a:rPr lang="en-US" dirty="0" smtClean="0"/>
              <a:t>leaders gather</a:t>
            </a:r>
            <a:r>
              <a:rPr lang="en-US" baseline="0" dirty="0" smtClean="0"/>
              <a:t> once a month on a Sunday after the second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 Mentor Youth: Look for ways to share skills and help youth develop in areas of their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 Counsel Youth: As relationships develop you will have opportunities to help youth with issues they struggle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 Start a Group: God may have</a:t>
            </a:r>
            <a:r>
              <a:rPr lang="en-US" baseline="0" dirty="0" smtClean="0"/>
              <a:t> you launch and run a connect group with a segment of youth like these leaders have done with lads from Parkhurst.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 Share the Word: Adult leaders may even get to share the Word on Sunday mornings or speak at other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Engage Level</a:t>
            </a:r>
            <a:endParaRPr lang="en-ZA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93C2-5522-E249-A44F-C623B20A76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smtClean="0">
                <a:latin typeface="Calibri" charset="0"/>
              </a:rPr>
              <a:t>Here</a:t>
            </a:r>
            <a:r>
              <a:rPr lang="en-ZA" baseline="0" smtClean="0">
                <a:latin typeface="Calibri" charset="0"/>
              </a:rPr>
              <a:t> are some of the key components of our Engage event that takes place on a Friday night: Setup, Prayer. Hang Time, Welcome, Announcements, Main Event, Small Groups and Refreshments.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5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of a Friday night event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r>
              <a:rPr lang="en-US" baseline="0" dirty="0" smtClean="0"/>
              <a:t> is our Dodge Ball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Dodgeball - we will divide into 6 teams and start with a round of friendly games where two team play each other and then the other two teams play each other. Then we will have a knockout competition and there will be a draw to see which two teams play each other and then the next two teams play each other followed by a final game to reward the ultimate winners.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Questions: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was the best part of playing dodgeball? (2) When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you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struck by a dodgeball in life? (Leaders Note: Life can be like a game of dodgeball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blows come from friends, family members,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luck, the Devil,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Try and get your group members to talk about actual things that have harmed them in life). (3) What weapons has God given you to fight dodgeballs in life? </a:t>
            </a:r>
            <a:r>
              <a:rPr lang="en-ZA" dirty="0" smtClean="0"/>
              <a:t>“Hold up the shield of faith to stop the fiery arrows of the devil.</a:t>
            </a:r>
            <a:r>
              <a:rPr lang="en-ZA" baseline="30000" dirty="0" smtClean="0"/>
              <a:t> </a:t>
            </a:r>
            <a:r>
              <a:rPr lang="en-ZA" dirty="0" smtClean="0"/>
              <a:t>Put on salvation as your helmet, and take the sword of the Spirit, which is the word of God.</a:t>
            </a:r>
            <a:r>
              <a:rPr lang="en-ZA" baseline="0" dirty="0" smtClean="0"/>
              <a:t> </a:t>
            </a:r>
            <a:r>
              <a:rPr lang="en-ZA" dirty="0" smtClean="0"/>
              <a:t>Pray in the Spirit at all times and on every occasion.” (Ephesians 6:16-18).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Pray for each other to use these weapons to defeat the attacks of the evil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17/02/08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17/02/08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4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6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0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9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6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20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37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7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985</Words>
  <Application>Microsoft Macintosh PowerPoint</Application>
  <PresentationFormat>On-screen Show (4:3)</PresentationFormat>
  <Paragraphs>75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615</cp:revision>
  <dcterms:created xsi:type="dcterms:W3CDTF">2013-10-02T18:06:33Z</dcterms:created>
  <dcterms:modified xsi:type="dcterms:W3CDTF">2017-02-08T12:30:07Z</dcterms:modified>
</cp:coreProperties>
</file>