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2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9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1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5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5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6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9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0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1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926B3-0B70-DE44-9BDC-0A96B8F3C447}" type="datetimeFigureOut">
              <a:rPr lang="en-US" smtClean="0"/>
              <a:t>16/02/06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93906-10AC-4F4C-9825-9DED41E16A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542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543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543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543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543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543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543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5436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543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543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5416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5439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5440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5441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5442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5445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5448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5449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5450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545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545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5418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5453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5455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5457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5460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5465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5467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5471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5472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5477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5478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5419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5479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548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5482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5485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5486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5487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5488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5489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542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5423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5424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5426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542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7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29.jpg" descr="/Users/marktittley/Desktop/_Show/IMG_54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0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0.jpg" descr="/Users/marktittley/Desktop/_Show/IMG_54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1.jpg" descr="/Users/marktittley/Desktop/_Show/IMG_54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01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2.jpg" descr="/Users/marktittley/Desktop/_Show/IMG_54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2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3.jpg" descr="/Users/marktittley/Desktop/_Show/IMG_54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6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4.jpg" descr="/Users/marktittley/Desktop/_Show/IMG_54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00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5.jpg" descr="/Users/marktittley/Desktop/_Show/IMG_54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04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6.jpg" descr="/Users/marktittley/Desktop/_Show/IMG_54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9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7.jpg" descr="/Users/marktittley/Desktop/_Show/IMG_54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8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8.jpg" descr="/Users/marktittley/Desktop/_Show/IMG_543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1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16.jpg" descr="/Users/marktittley/Desktop/_Show/IMG_54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9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39.jpg" descr="/Users/marktittley/Desktop/_Show/IMG_54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2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40.jpg" descr="/Users/marktittley/Desktop/_Show/IMG_54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2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41.jpg" descr="/Users/marktittley/Desktop/_Show/IMG_54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74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42.jpg" descr="/Users/marktittley/Desktop/_Show/IMG_54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4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45.jpg" descr="/Users/marktittley/Desktop/_Show/IMG_54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3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48.jpg" descr="/Users/marktittley/Desktop/_Show/IMG_54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49.jpg" descr="/Users/marktittley/Desktop/_Show/IMG_54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9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50.jpg" descr="/Users/marktittley/Desktop/_Show/IMG_54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51.jpg" descr="/Users/marktittley/Desktop/_Show/IMG_54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15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52.jpg" descr="/Users/marktittley/Desktop/_Show/IMG_54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18.jpg" descr="/Users/marktittley/Desktop/_Show/IMG_54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51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53.jpg" descr="/Users/marktittley/Desktop/_Show/IMG_54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9144000" cy="63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55.jpg" descr="/Users/marktittley/Desktop/_Show/IMG_54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9144000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57.jpg" descr="/Users/marktittley/Desktop/_Show/IMG_54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1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60.jpg" descr="/Users/marktittley/Desktop/_Show/IMG_54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92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65.jpg" descr="/Users/marktittley/Desktop/_Show/IMG_54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2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67.jpg" descr="/Users/marktittley/Desktop/_Show/IMG_54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7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71.jpg" descr="/Users/marktittley/Desktop/_Show/IMG_54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6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72.jpg" descr="/Users/marktittley/Desktop/_Show/IMG_54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2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77.jpg" descr="/Users/marktittley/Desktop/_Show/IMG_54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30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78.jpg" descr="/Users/marktittley/Desktop/_Show/IMG_54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"/>
            <a:ext cx="9144000" cy="64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4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19.jpg" descr="/Users/marktittley/Desktop/_Show/IMG_54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0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79.jpg" descr="/Users/marktittley/Desktop/_Show/IMG_54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1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1.jpg" descr="/Users/marktittley/Desktop/_Show/IMG_54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4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2.jpg" descr="/Users/marktittley/Desktop/_Show/IMG_54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5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5.jpg" descr="/Users/marktittley/Desktop/_Show/IMG_54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40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6.jpg" descr="/Users/marktittley/Desktop/_Show/IMG_54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9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7.jpg" descr="/Users/marktittley/Desktop/_Show/IMG_54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8.jpg" descr="/Users/marktittley/Desktop/_Show/IMG_54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574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89.jpg" descr="/Users/marktittley/Desktop/_Show/IMG_54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5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1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22.jpg" descr="/Users/marktittley/Desktop/_Show/IMG_54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4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23.jpg" descr="/Users/marktittley/Desktop/_Show/IMG_54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400"/>
            <a:ext cx="9144000" cy="55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9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24.jpg" descr="/Users/marktittley/Desktop/_Show/IMG_54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8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26.jpg" descr="/Users/marktittley/Desktop/_Show/IMG_54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27.jpg" descr="/Users/marktittley/Desktop/_Show/IMG_54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9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2016-02-06T08:39:53Z</dcterms:created>
  <dcterms:modified xsi:type="dcterms:W3CDTF">2016-02-06T08:40:48Z</dcterms:modified>
</cp:coreProperties>
</file>