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78" r:id="rId2"/>
    <p:sldId id="279" r:id="rId3"/>
    <p:sldId id="280" r:id="rId4"/>
    <p:sldId id="260" r:id="rId5"/>
    <p:sldId id="309" r:id="rId6"/>
    <p:sldId id="308" r:id="rId7"/>
    <p:sldId id="303" r:id="rId8"/>
    <p:sldId id="293" r:id="rId9"/>
    <p:sldId id="294" r:id="rId10"/>
    <p:sldId id="298" r:id="rId11"/>
    <p:sldId id="269" r:id="rId12"/>
    <p:sldId id="256" r:id="rId13"/>
    <p:sldId id="264" r:id="rId14"/>
    <p:sldId id="265" r:id="rId15"/>
    <p:sldId id="282" r:id="rId16"/>
    <p:sldId id="283" r:id="rId17"/>
    <p:sldId id="296" r:id="rId18"/>
    <p:sldId id="301" r:id="rId19"/>
    <p:sldId id="304" r:id="rId20"/>
    <p:sldId id="297" r:id="rId21"/>
    <p:sldId id="281" r:id="rId22"/>
    <p:sldId id="273" r:id="rId23"/>
    <p:sldId id="275" r:id="rId24"/>
    <p:sldId id="271" r:id="rId25"/>
    <p:sldId id="286" r:id="rId26"/>
    <p:sldId id="302" r:id="rId27"/>
    <p:sldId id="277" r:id="rId28"/>
    <p:sldId id="268" r:id="rId29"/>
    <p:sldId id="267" r:id="rId30"/>
    <p:sldId id="270" r:id="rId31"/>
    <p:sldId id="262" r:id="rId32"/>
    <p:sldId id="313" r:id="rId33"/>
    <p:sldId id="257" r:id="rId34"/>
    <p:sldId id="31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228" autoAdjust="0"/>
    <p:restoredTop sz="61385" autoAdjust="0"/>
  </p:normalViewPr>
  <p:slideViewPr>
    <p:cSldViewPr snapToGrid="0" snapToObjects="1" showGuides="1">
      <p:cViewPr varScale="1">
        <p:scale>
          <a:sx n="20" d="100"/>
          <a:sy n="20" d="100"/>
        </p:scale>
        <p:origin x="192" y="1024"/>
      </p:cViewPr>
      <p:guideLst>
        <p:guide orient="horz" pos="2158"/>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6FA25-E530-E146-A4F4-D22F4ACF143A}" type="datetimeFigureOut">
              <a:rPr lang="en-US" smtClean="0"/>
              <a:t>6/4/20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05CFD-1CC0-304E-9F80-9371F4CFF986}" type="slidenum">
              <a:rPr lang="en-US" smtClean="0"/>
              <a:t>‹#›</a:t>
            </a:fld>
            <a:endParaRPr lang="en-US"/>
          </a:p>
        </p:txBody>
      </p:sp>
    </p:spTree>
    <p:extLst>
      <p:ext uri="{BB962C8B-B14F-4D97-AF65-F5344CB8AC3E}">
        <p14:creationId xmlns:p14="http://schemas.microsoft.com/office/powerpoint/2010/main" val="1402327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want to share a message with you that has been birthed in my heart over the</a:t>
            </a:r>
            <a:r>
              <a:rPr lang="en-US" baseline="0" dirty="0"/>
              <a:t> past few weeks.</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1</a:t>
            </a:fld>
            <a:endParaRPr lang="en-US"/>
          </a:p>
        </p:txBody>
      </p:sp>
    </p:spTree>
    <p:extLst>
      <p:ext uri="{BB962C8B-B14F-4D97-AF65-F5344CB8AC3E}">
        <p14:creationId xmlns:p14="http://schemas.microsoft.com/office/powerpoint/2010/main" val="347040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David says in one of the Psalms: I will glorify your name forever (Psalm 86:2). That is For Now</a:t>
            </a:r>
            <a:r>
              <a:rPr lang="en-US" baseline="0" dirty="0"/>
              <a:t> AND Forever!!!</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10</a:t>
            </a:fld>
            <a:endParaRPr lang="en-US"/>
          </a:p>
        </p:txBody>
      </p:sp>
    </p:spTree>
    <p:extLst>
      <p:ext uri="{BB962C8B-B14F-4D97-AF65-F5344CB8AC3E}">
        <p14:creationId xmlns:p14="http://schemas.microsoft.com/office/powerpoint/2010/main" val="240192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the old film</a:t>
            </a:r>
            <a:r>
              <a:rPr lang="en-US" baseline="0" dirty="0"/>
              <a:t> Gladiator. Where Maximus gives his men a speech before they go into battle. He said: What we do in this life, echoes in eternity.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11</a:t>
            </a:fld>
            <a:endParaRPr lang="en-US"/>
          </a:p>
        </p:txBody>
      </p:sp>
    </p:spTree>
    <p:extLst>
      <p:ext uri="{BB962C8B-B14F-4D97-AF65-F5344CB8AC3E}">
        <p14:creationId xmlns:p14="http://schemas.microsoft.com/office/powerpoint/2010/main" val="356320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this scene from Gladiator? What we do in life, echoes in eternity!</a:t>
            </a:r>
          </a:p>
        </p:txBody>
      </p:sp>
      <p:sp>
        <p:nvSpPr>
          <p:cNvPr id="4" name="Slide Number Placeholder 3"/>
          <p:cNvSpPr>
            <a:spLocks noGrp="1"/>
          </p:cNvSpPr>
          <p:nvPr>
            <p:ph type="sldNum" sz="quarter" idx="10"/>
          </p:nvPr>
        </p:nvSpPr>
        <p:spPr/>
        <p:txBody>
          <a:bodyPr/>
          <a:lstStyle/>
          <a:p>
            <a:fld id="{92505CFD-1CC0-304E-9F80-9371F4CFF986}" type="slidenum">
              <a:rPr lang="en-US" smtClean="0"/>
              <a:t>12</a:t>
            </a:fld>
            <a:endParaRPr lang="en-US"/>
          </a:p>
        </p:txBody>
      </p:sp>
    </p:spTree>
    <p:extLst>
      <p:ext uri="{BB962C8B-B14F-4D97-AF65-F5344CB8AC3E}">
        <p14:creationId xmlns:p14="http://schemas.microsoft.com/office/powerpoint/2010/main" val="149000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we do in life, echoes in eternity!</a:t>
            </a:r>
          </a:p>
          <a:p>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13</a:t>
            </a:fld>
            <a:endParaRPr lang="en-US"/>
          </a:p>
        </p:txBody>
      </p:sp>
    </p:spTree>
    <p:extLst>
      <p:ext uri="{BB962C8B-B14F-4D97-AF65-F5344CB8AC3E}">
        <p14:creationId xmlns:p14="http://schemas.microsoft.com/office/powerpoint/2010/main" val="401292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we do in life, echoes in eternity!</a:t>
            </a:r>
          </a:p>
        </p:txBody>
      </p:sp>
      <p:sp>
        <p:nvSpPr>
          <p:cNvPr id="4" name="Slide Number Placeholder 3"/>
          <p:cNvSpPr>
            <a:spLocks noGrp="1"/>
          </p:cNvSpPr>
          <p:nvPr>
            <p:ph type="sldNum" sz="quarter" idx="10"/>
          </p:nvPr>
        </p:nvSpPr>
        <p:spPr/>
        <p:txBody>
          <a:bodyPr/>
          <a:lstStyle/>
          <a:p>
            <a:fld id="{92505CFD-1CC0-304E-9F80-9371F4CFF986}" type="slidenum">
              <a:rPr lang="en-US" smtClean="0"/>
              <a:t>14</a:t>
            </a:fld>
            <a:endParaRPr lang="en-US"/>
          </a:p>
        </p:txBody>
      </p:sp>
    </p:spTree>
    <p:extLst>
      <p:ext uri="{BB962C8B-B14F-4D97-AF65-F5344CB8AC3E}">
        <p14:creationId xmlns:p14="http://schemas.microsoft.com/office/powerpoint/2010/main" val="227921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Eternity – the perfume by Calvin Klein</a:t>
            </a:r>
          </a:p>
        </p:txBody>
      </p:sp>
      <p:sp>
        <p:nvSpPr>
          <p:cNvPr id="4" name="Slide Number Placeholder 3"/>
          <p:cNvSpPr>
            <a:spLocks noGrp="1"/>
          </p:cNvSpPr>
          <p:nvPr>
            <p:ph type="sldNum" sz="quarter" idx="10"/>
          </p:nvPr>
        </p:nvSpPr>
        <p:spPr/>
        <p:txBody>
          <a:bodyPr/>
          <a:lstStyle/>
          <a:p>
            <a:fld id="{92505CFD-1CC0-304E-9F80-9371F4CFF986}" type="slidenum">
              <a:rPr lang="en-US" smtClean="0"/>
              <a:t>15</a:t>
            </a:fld>
            <a:endParaRPr lang="en-US"/>
          </a:p>
        </p:txBody>
      </p:sp>
    </p:spTree>
    <p:extLst>
      <p:ext uri="{BB962C8B-B14F-4D97-AF65-F5344CB8AC3E}">
        <p14:creationId xmlns:p14="http://schemas.microsoft.com/office/powerpoint/2010/main" val="3545197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 a computer game</a:t>
            </a:r>
            <a:r>
              <a:rPr lang="en-US" baseline="0" dirty="0"/>
              <a:t> called End of Eternity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16</a:t>
            </a:fld>
            <a:endParaRPr lang="en-US"/>
          </a:p>
        </p:txBody>
      </p:sp>
    </p:spTree>
    <p:extLst>
      <p:ext uri="{BB962C8B-B14F-4D97-AF65-F5344CB8AC3E}">
        <p14:creationId xmlns:p14="http://schemas.microsoft.com/office/powerpoint/2010/main" val="364820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Eternity – forever and ever and ever.</a:t>
            </a:r>
          </a:p>
        </p:txBody>
      </p:sp>
      <p:sp>
        <p:nvSpPr>
          <p:cNvPr id="4" name="Slide Number Placeholder 3"/>
          <p:cNvSpPr>
            <a:spLocks noGrp="1"/>
          </p:cNvSpPr>
          <p:nvPr>
            <p:ph type="sldNum" sz="quarter" idx="10"/>
          </p:nvPr>
        </p:nvSpPr>
        <p:spPr/>
        <p:txBody>
          <a:bodyPr/>
          <a:lstStyle/>
          <a:p>
            <a:fld id="{92505CFD-1CC0-304E-9F80-9371F4CFF986}" type="slidenum">
              <a:rPr lang="en-US" smtClean="0"/>
              <a:t>17</a:t>
            </a:fld>
            <a:endParaRPr lang="en-US"/>
          </a:p>
        </p:txBody>
      </p:sp>
    </p:spTree>
    <p:extLst>
      <p:ext uri="{BB962C8B-B14F-4D97-AF65-F5344CB8AC3E}">
        <p14:creationId xmlns:p14="http://schemas.microsoft.com/office/powerpoint/2010/main" val="1786239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like Buzz </a:t>
            </a:r>
            <a:r>
              <a:rPr lang="en-US" dirty="0" err="1"/>
              <a:t>Lightyear</a:t>
            </a:r>
            <a:r>
              <a:rPr lang="en-US" dirty="0"/>
              <a:t> – “To infinity and beyond”</a:t>
            </a:r>
          </a:p>
        </p:txBody>
      </p:sp>
      <p:sp>
        <p:nvSpPr>
          <p:cNvPr id="4" name="Slide Number Placeholder 3"/>
          <p:cNvSpPr>
            <a:spLocks noGrp="1"/>
          </p:cNvSpPr>
          <p:nvPr>
            <p:ph type="sldNum" sz="quarter" idx="10"/>
          </p:nvPr>
        </p:nvSpPr>
        <p:spPr/>
        <p:txBody>
          <a:bodyPr/>
          <a:lstStyle/>
          <a:p>
            <a:fld id="{92505CFD-1CC0-304E-9F80-9371F4CFF986}" type="slidenum">
              <a:rPr lang="en-US" smtClean="0"/>
              <a:t>18</a:t>
            </a:fld>
            <a:endParaRPr lang="en-US"/>
          </a:p>
        </p:txBody>
      </p:sp>
    </p:spTree>
    <p:extLst>
      <p:ext uri="{BB962C8B-B14F-4D97-AF65-F5344CB8AC3E}">
        <p14:creationId xmlns:p14="http://schemas.microsoft.com/office/powerpoint/2010/main" val="135180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drawing</a:t>
            </a:r>
            <a:r>
              <a:rPr lang="en-US" baseline="0" dirty="0"/>
              <a:t> gives us some idea of what eternity is. If our life is just a dot – eternity stretches on – well forever!</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19</a:t>
            </a:fld>
            <a:endParaRPr lang="en-US"/>
          </a:p>
        </p:txBody>
      </p:sp>
    </p:spTree>
    <p:extLst>
      <p:ext uri="{BB962C8B-B14F-4D97-AF65-F5344CB8AC3E}">
        <p14:creationId xmlns:p14="http://schemas.microsoft.com/office/powerpoint/2010/main" val="345836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telling</a:t>
            </a:r>
            <a:r>
              <a:rPr lang="en-US" baseline="0" dirty="0"/>
              <a:t> you a story of two photos. These are photographs that I have had enlarged over the past year. This first one if of my </a:t>
            </a:r>
            <a:r>
              <a:rPr lang="en-US" baseline="0" dirty="0" err="1"/>
              <a:t>neighbour</a:t>
            </a:r>
            <a:r>
              <a:rPr lang="en-US" baseline="0" dirty="0"/>
              <a:t>, Uncle Barrie. He lived his life with a good focus on his family but it was all about this life. He did not think much about, or really care about, the next life. He passed away half way through last year and I displayed this photo at his memorial service.</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2</a:t>
            </a:fld>
            <a:endParaRPr lang="en-US"/>
          </a:p>
        </p:txBody>
      </p:sp>
    </p:spTree>
    <p:extLst>
      <p:ext uri="{BB962C8B-B14F-4D97-AF65-F5344CB8AC3E}">
        <p14:creationId xmlns:p14="http://schemas.microsoft.com/office/powerpoint/2010/main" val="157975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Bible verse that speaks of eternity: Daniel 12:3: “Those who are wise will shine as bright as the sky;</a:t>
            </a:r>
            <a:r>
              <a:rPr lang="en-US" baseline="0" dirty="0"/>
              <a:t> those who lead many to righteousness will shine like the stars forever.”</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20</a:t>
            </a:fld>
            <a:endParaRPr lang="en-US"/>
          </a:p>
        </p:txBody>
      </p:sp>
    </p:spTree>
    <p:extLst>
      <p:ext uri="{BB962C8B-B14F-4D97-AF65-F5344CB8AC3E}">
        <p14:creationId xmlns:p14="http://schemas.microsoft.com/office/powerpoint/2010/main" val="90829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Why don’t we live like we are on the edge of eternity?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21</a:t>
            </a:fld>
            <a:endParaRPr lang="en-US"/>
          </a:p>
        </p:txBody>
      </p:sp>
    </p:spTree>
    <p:extLst>
      <p:ext uri="{BB962C8B-B14F-4D97-AF65-F5344CB8AC3E}">
        <p14:creationId xmlns:p14="http://schemas.microsoft.com/office/powerpoint/2010/main" val="2984518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Mahatma Gandhi said: “Learn as if you were going to live forever. Live as if you were going to die tomorrow.”</a:t>
            </a:r>
          </a:p>
        </p:txBody>
      </p:sp>
      <p:sp>
        <p:nvSpPr>
          <p:cNvPr id="4" name="Slide Number Placeholder 3"/>
          <p:cNvSpPr>
            <a:spLocks noGrp="1"/>
          </p:cNvSpPr>
          <p:nvPr>
            <p:ph type="sldNum" sz="quarter" idx="10"/>
          </p:nvPr>
        </p:nvSpPr>
        <p:spPr/>
        <p:txBody>
          <a:bodyPr/>
          <a:lstStyle/>
          <a:p>
            <a:fld id="{92505CFD-1CC0-304E-9F80-9371F4CFF986}" type="slidenum">
              <a:rPr lang="en-US" smtClean="0"/>
              <a:t>22</a:t>
            </a:fld>
            <a:endParaRPr lang="en-US"/>
          </a:p>
        </p:txBody>
      </p:sp>
    </p:spTree>
    <p:extLst>
      <p:ext uri="{BB962C8B-B14F-4D97-AF65-F5344CB8AC3E}">
        <p14:creationId xmlns:p14="http://schemas.microsoft.com/office/powerpoint/2010/main" val="22664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like you were dying.</a:t>
            </a:r>
          </a:p>
        </p:txBody>
      </p:sp>
      <p:sp>
        <p:nvSpPr>
          <p:cNvPr id="4" name="Slide Number Placeholder 3"/>
          <p:cNvSpPr>
            <a:spLocks noGrp="1"/>
          </p:cNvSpPr>
          <p:nvPr>
            <p:ph type="sldNum" sz="quarter" idx="10"/>
          </p:nvPr>
        </p:nvSpPr>
        <p:spPr/>
        <p:txBody>
          <a:bodyPr/>
          <a:lstStyle/>
          <a:p>
            <a:fld id="{92505CFD-1CC0-304E-9F80-9371F4CFF986}" type="slidenum">
              <a:rPr lang="en-US" smtClean="0"/>
              <a:t>23</a:t>
            </a:fld>
            <a:endParaRPr lang="en-US"/>
          </a:p>
        </p:txBody>
      </p:sp>
    </p:spTree>
    <p:extLst>
      <p:ext uri="{BB962C8B-B14F-4D97-AF65-F5344CB8AC3E}">
        <p14:creationId xmlns:p14="http://schemas.microsoft.com/office/powerpoint/2010/main" val="790542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James 4:13-14 says: </a:t>
            </a:r>
            <a:r>
              <a:rPr lang="en-US" sz="1200" dirty="0"/>
              <a:t>Now listen, you who say, “Today or tomorrow we will go to this or that city, spend a year there, carry on business and make money.” 14 Why, you do not even know what will happen tomorrow. </a:t>
            </a:r>
          </a:p>
        </p:txBody>
      </p:sp>
      <p:sp>
        <p:nvSpPr>
          <p:cNvPr id="4" name="Slide Number Placeholder 3"/>
          <p:cNvSpPr>
            <a:spLocks noGrp="1"/>
          </p:cNvSpPr>
          <p:nvPr>
            <p:ph type="sldNum" sz="quarter" idx="10"/>
          </p:nvPr>
        </p:nvSpPr>
        <p:spPr/>
        <p:txBody>
          <a:bodyPr/>
          <a:lstStyle/>
          <a:p>
            <a:fld id="{92505CFD-1CC0-304E-9F80-9371F4CFF986}" type="slidenum">
              <a:rPr lang="en-US" smtClean="0"/>
              <a:t>24</a:t>
            </a:fld>
            <a:endParaRPr lang="en-US"/>
          </a:p>
        </p:txBody>
      </p:sp>
    </p:spTree>
    <p:extLst>
      <p:ext uri="{BB962C8B-B14F-4D97-AF65-F5344CB8AC3E}">
        <p14:creationId xmlns:p14="http://schemas.microsoft.com/office/powerpoint/2010/main" val="469807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life? For you are a mist that appears for a little time and then vanishes (James 4:14).</a:t>
            </a:r>
          </a:p>
        </p:txBody>
      </p:sp>
      <p:sp>
        <p:nvSpPr>
          <p:cNvPr id="4" name="Slide Number Placeholder 3"/>
          <p:cNvSpPr>
            <a:spLocks noGrp="1"/>
          </p:cNvSpPr>
          <p:nvPr>
            <p:ph type="sldNum" sz="quarter" idx="10"/>
          </p:nvPr>
        </p:nvSpPr>
        <p:spPr/>
        <p:txBody>
          <a:bodyPr/>
          <a:lstStyle/>
          <a:p>
            <a:fld id="{92505CFD-1CC0-304E-9F80-9371F4CFF986}" type="slidenum">
              <a:rPr lang="en-US" smtClean="0"/>
              <a:t>25</a:t>
            </a:fld>
            <a:endParaRPr lang="en-US"/>
          </a:p>
        </p:txBody>
      </p:sp>
    </p:spTree>
    <p:extLst>
      <p:ext uri="{BB962C8B-B14F-4D97-AF65-F5344CB8AC3E}">
        <p14:creationId xmlns:p14="http://schemas.microsoft.com/office/powerpoint/2010/main" val="1802647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you ought to say: “If it is the Lord’s will, we will do this or that.” (James 4:15)</a:t>
            </a:r>
          </a:p>
        </p:txBody>
      </p:sp>
      <p:sp>
        <p:nvSpPr>
          <p:cNvPr id="4" name="Slide Number Placeholder 3"/>
          <p:cNvSpPr>
            <a:spLocks noGrp="1"/>
          </p:cNvSpPr>
          <p:nvPr>
            <p:ph type="sldNum" sz="quarter" idx="10"/>
          </p:nvPr>
        </p:nvSpPr>
        <p:spPr/>
        <p:txBody>
          <a:bodyPr/>
          <a:lstStyle/>
          <a:p>
            <a:fld id="{92505CFD-1CC0-304E-9F80-9371F4CFF986}" type="slidenum">
              <a:rPr lang="en-US" smtClean="0"/>
              <a:t>26</a:t>
            </a:fld>
            <a:endParaRPr lang="en-US"/>
          </a:p>
        </p:txBody>
      </p:sp>
    </p:spTree>
    <p:extLst>
      <p:ext uri="{BB962C8B-B14F-4D97-AF65-F5344CB8AC3E}">
        <p14:creationId xmlns:p14="http://schemas.microsoft.com/office/powerpoint/2010/main" val="2394237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should live life like it’s the 2 minute warning. This happens when people are given a warning that there is 2 minutes before they have to get up and speak or do something. </a:t>
            </a:r>
          </a:p>
        </p:txBody>
      </p:sp>
      <p:sp>
        <p:nvSpPr>
          <p:cNvPr id="4" name="Slide Number Placeholder 3"/>
          <p:cNvSpPr>
            <a:spLocks noGrp="1"/>
          </p:cNvSpPr>
          <p:nvPr>
            <p:ph type="sldNum" sz="quarter" idx="10"/>
          </p:nvPr>
        </p:nvSpPr>
        <p:spPr/>
        <p:txBody>
          <a:bodyPr/>
          <a:lstStyle/>
          <a:p>
            <a:fld id="{92505CFD-1CC0-304E-9F80-9371F4CFF986}" type="slidenum">
              <a:rPr lang="en-US" smtClean="0"/>
              <a:t>27</a:t>
            </a:fld>
            <a:endParaRPr lang="en-US"/>
          </a:p>
        </p:txBody>
      </p:sp>
    </p:spTree>
    <p:extLst>
      <p:ext uri="{BB962C8B-B14F-4D97-AF65-F5344CB8AC3E}">
        <p14:creationId xmlns:p14="http://schemas.microsoft.com/office/powerpoint/2010/main" val="3126829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Hebrews 12:1-3</a:t>
            </a:r>
          </a:p>
        </p:txBody>
      </p:sp>
      <p:sp>
        <p:nvSpPr>
          <p:cNvPr id="4" name="Slide Number Placeholder 3"/>
          <p:cNvSpPr>
            <a:spLocks noGrp="1"/>
          </p:cNvSpPr>
          <p:nvPr>
            <p:ph type="sldNum" sz="quarter" idx="10"/>
          </p:nvPr>
        </p:nvSpPr>
        <p:spPr/>
        <p:txBody>
          <a:bodyPr/>
          <a:lstStyle/>
          <a:p>
            <a:fld id="{92505CFD-1CC0-304E-9F80-9371F4CFF986}" type="slidenum">
              <a:rPr lang="en-US" smtClean="0"/>
              <a:t>28</a:t>
            </a:fld>
            <a:endParaRPr lang="en-US"/>
          </a:p>
        </p:txBody>
      </p:sp>
    </p:spTree>
    <p:extLst>
      <p:ext uri="{BB962C8B-B14F-4D97-AF65-F5344CB8AC3E}">
        <p14:creationId xmlns:p14="http://schemas.microsoft.com/office/powerpoint/2010/main" val="3053131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surrounded by people (mentioned in chapter 11) who have gone before us – who lived long ago</a:t>
            </a:r>
            <a:r>
              <a:rPr lang="en-US" baseline="0" dirty="0"/>
              <a:t> – and who are now watching our lives…</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29</a:t>
            </a:fld>
            <a:endParaRPr lang="en-US"/>
          </a:p>
        </p:txBody>
      </p:sp>
    </p:spTree>
    <p:extLst>
      <p:ext uri="{BB962C8B-B14F-4D97-AF65-F5344CB8AC3E}">
        <p14:creationId xmlns:p14="http://schemas.microsoft.com/office/powerpoint/2010/main" val="103052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second photo that I had developed – it is a photo of my Mom and was displayed at her funeral service in Durban last week. She lived a long life – 79 years in fact, but throughout</a:t>
            </a:r>
            <a:r>
              <a:rPr lang="en-US" baseline="0" dirty="0"/>
              <a:t> her life she not only enjoyed this life and loved her husband and looked after her children – but she also believed strongly that this life was not the end of our life – that we would spend eternity in heaven and she did everything she could to live her life with this knowledge and until the last week of her life she told people about the next life.</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3</a:t>
            </a:fld>
            <a:endParaRPr lang="en-US"/>
          </a:p>
        </p:txBody>
      </p:sp>
    </p:spTree>
    <p:extLst>
      <p:ext uri="{BB962C8B-B14F-4D97-AF65-F5344CB8AC3E}">
        <p14:creationId xmlns:p14="http://schemas.microsoft.com/office/powerpoint/2010/main" val="2606772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encouraged to get rid of anything that will hinder us from running a good race (we need to throw all the trash out of our lives).</a:t>
            </a:r>
          </a:p>
        </p:txBody>
      </p:sp>
      <p:sp>
        <p:nvSpPr>
          <p:cNvPr id="4" name="Slide Number Placeholder 3"/>
          <p:cNvSpPr>
            <a:spLocks noGrp="1"/>
          </p:cNvSpPr>
          <p:nvPr>
            <p:ph type="sldNum" sz="quarter" idx="10"/>
          </p:nvPr>
        </p:nvSpPr>
        <p:spPr/>
        <p:txBody>
          <a:bodyPr/>
          <a:lstStyle/>
          <a:p>
            <a:fld id="{92505CFD-1CC0-304E-9F80-9371F4CFF986}" type="slidenum">
              <a:rPr lang="en-US" smtClean="0"/>
              <a:t>30</a:t>
            </a:fld>
            <a:endParaRPr lang="en-US"/>
          </a:p>
        </p:txBody>
      </p:sp>
    </p:spTree>
    <p:extLst>
      <p:ext uri="{BB962C8B-B14F-4D97-AF65-F5344CB8AC3E}">
        <p14:creationId xmlns:p14="http://schemas.microsoft.com/office/powerpoint/2010/main" val="1066382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run</a:t>
            </a:r>
            <a:r>
              <a:rPr lang="en-US" baseline="0" dirty="0"/>
              <a:t> our race with endurance…</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31</a:t>
            </a:fld>
            <a:endParaRPr lang="en-US"/>
          </a:p>
        </p:txBody>
      </p:sp>
    </p:spTree>
    <p:extLst>
      <p:ext uri="{BB962C8B-B14F-4D97-AF65-F5344CB8AC3E}">
        <p14:creationId xmlns:p14="http://schemas.microsoft.com/office/powerpoint/2010/main" val="3126646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Jesus who set such a great example for us.</a:t>
            </a:r>
          </a:p>
        </p:txBody>
      </p:sp>
      <p:sp>
        <p:nvSpPr>
          <p:cNvPr id="4" name="Slide Number Placeholder 3"/>
          <p:cNvSpPr>
            <a:spLocks noGrp="1"/>
          </p:cNvSpPr>
          <p:nvPr>
            <p:ph type="sldNum" sz="quarter" idx="10"/>
          </p:nvPr>
        </p:nvSpPr>
        <p:spPr/>
        <p:txBody>
          <a:bodyPr/>
          <a:lstStyle/>
          <a:p>
            <a:fld id="{92505CFD-1CC0-304E-9F80-9371F4CFF986}" type="slidenum">
              <a:rPr lang="en-US" smtClean="0"/>
              <a:t>32</a:t>
            </a:fld>
            <a:endParaRPr lang="en-US"/>
          </a:p>
        </p:txBody>
      </p:sp>
    </p:spTree>
    <p:extLst>
      <p:ext uri="{BB962C8B-B14F-4D97-AF65-F5344CB8AC3E}">
        <p14:creationId xmlns:p14="http://schemas.microsoft.com/office/powerpoint/2010/main" val="4268373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a:t>
            </a:r>
            <a:r>
              <a:rPr lang="en-US" baseline="0" dirty="0"/>
              <a:t> question: if you were to die tomorrow, what would you do today?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33</a:t>
            </a:fld>
            <a:endParaRPr lang="en-US"/>
          </a:p>
        </p:txBody>
      </p:sp>
    </p:spTree>
    <p:extLst>
      <p:ext uri="{BB962C8B-B14F-4D97-AF65-F5344CB8AC3E}">
        <p14:creationId xmlns:p14="http://schemas.microsoft.com/office/powerpoint/2010/main" val="421841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next</a:t>
            </a:r>
            <a:r>
              <a:rPr lang="en-US" baseline="0" dirty="0"/>
              <a:t> week we will start looking at how to actually live on the edge of eternity.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34</a:t>
            </a:fld>
            <a:endParaRPr lang="en-US"/>
          </a:p>
        </p:txBody>
      </p:sp>
    </p:spTree>
    <p:extLst>
      <p:ext uri="{BB962C8B-B14F-4D97-AF65-F5344CB8AC3E}">
        <p14:creationId xmlns:p14="http://schemas.microsoft.com/office/powerpoint/2010/main" val="146172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Mom</a:t>
            </a:r>
            <a:r>
              <a:rPr lang="en-US" baseline="0" dirty="0"/>
              <a:t> lived in the Light of Eternity. It was like that life affected every decision she made or action she took in this life. </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4</a:t>
            </a:fld>
            <a:endParaRPr lang="en-US"/>
          </a:p>
        </p:txBody>
      </p:sp>
    </p:spTree>
    <p:extLst>
      <p:ext uri="{BB962C8B-B14F-4D97-AF65-F5344CB8AC3E}">
        <p14:creationId xmlns:p14="http://schemas.microsoft.com/office/powerpoint/2010/main" val="370439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heard the expression – Living on the edge?</a:t>
            </a:r>
            <a:r>
              <a:rPr lang="en-US" baseline="0" dirty="0"/>
              <a:t> </a:t>
            </a:r>
            <a:r>
              <a:rPr lang="en-US" dirty="0"/>
              <a:t>People who are unafraid and who always get up close to danger!</a:t>
            </a:r>
          </a:p>
        </p:txBody>
      </p:sp>
      <p:sp>
        <p:nvSpPr>
          <p:cNvPr id="4" name="Slide Number Placeholder 3"/>
          <p:cNvSpPr>
            <a:spLocks noGrp="1"/>
          </p:cNvSpPr>
          <p:nvPr>
            <p:ph type="sldNum" sz="quarter" idx="10"/>
          </p:nvPr>
        </p:nvSpPr>
        <p:spPr/>
        <p:txBody>
          <a:bodyPr/>
          <a:lstStyle/>
          <a:p>
            <a:fld id="{92505CFD-1CC0-304E-9F80-9371F4CFF986}" type="slidenum">
              <a:rPr lang="en-US" smtClean="0"/>
              <a:t>5</a:t>
            </a:fld>
            <a:endParaRPr lang="en-US"/>
          </a:p>
        </p:txBody>
      </p:sp>
    </p:spTree>
    <p:extLst>
      <p:ext uri="{BB962C8B-B14F-4D97-AF65-F5344CB8AC3E}">
        <p14:creationId xmlns:p14="http://schemas.microsoft.com/office/powerpoint/2010/main" val="149652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my</a:t>
            </a:r>
            <a:r>
              <a:rPr lang="en-US" baseline="0" dirty="0"/>
              <a:t> Mom believed that the Bible encouraged us to Live on the Edge of Eternity.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6</a:t>
            </a:fld>
            <a:endParaRPr lang="en-US"/>
          </a:p>
        </p:txBody>
      </p:sp>
    </p:spTree>
    <p:extLst>
      <p:ext uri="{BB962C8B-B14F-4D97-AF65-F5344CB8AC3E}">
        <p14:creationId xmlns:p14="http://schemas.microsoft.com/office/powerpoint/2010/main" val="146172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this poem displayed</a:t>
            </a:r>
            <a:r>
              <a:rPr lang="en-US" baseline="0" dirty="0"/>
              <a:t> in our home throughout the years that I grew up: Christ is the Head of the House, the Unseen Guest at every meal, the Silent Listener to every Conversation. People who visited our home knew that there was more to our home than what you could see. The Unseen, the presence of Jesus, was very much real in our home. </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7</a:t>
            </a:fld>
            <a:endParaRPr lang="en-US"/>
          </a:p>
        </p:txBody>
      </p:sp>
    </p:spTree>
    <p:extLst>
      <p:ext uri="{BB962C8B-B14F-4D97-AF65-F5344CB8AC3E}">
        <p14:creationId xmlns:p14="http://schemas.microsoft.com/office/powerpoint/2010/main" val="184248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live their lives focused on the Here</a:t>
            </a:r>
            <a:r>
              <a:rPr lang="en-US" baseline="0" dirty="0"/>
              <a:t> and Now! They don</a:t>
            </a:r>
            <a:r>
              <a:rPr lang="fr-FR" baseline="0" dirty="0"/>
              <a:t>’</a:t>
            </a:r>
            <a:r>
              <a:rPr lang="en-US" baseline="0" dirty="0"/>
              <a:t>t think about what will happen when they die – nor do they think about the possibility of a world that is alongside our physical world.</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8</a:t>
            </a:fld>
            <a:endParaRPr lang="en-US"/>
          </a:p>
        </p:txBody>
      </p:sp>
    </p:spTree>
    <p:extLst>
      <p:ext uri="{BB962C8B-B14F-4D97-AF65-F5344CB8AC3E}">
        <p14:creationId xmlns:p14="http://schemas.microsoft.com/office/powerpoint/2010/main" val="360284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others, like their lives with a focus on the Hereafter</a:t>
            </a:r>
            <a:r>
              <a:rPr lang="en-US" baseline="0" dirty="0"/>
              <a:t> – there is more to this life, that our earthly existence is not the end of the story – in fact, it is just the start of a very long story!</a:t>
            </a:r>
            <a:endParaRPr lang="en-US" dirty="0"/>
          </a:p>
        </p:txBody>
      </p:sp>
      <p:sp>
        <p:nvSpPr>
          <p:cNvPr id="4" name="Slide Number Placeholder 3"/>
          <p:cNvSpPr>
            <a:spLocks noGrp="1"/>
          </p:cNvSpPr>
          <p:nvPr>
            <p:ph type="sldNum" sz="quarter" idx="10"/>
          </p:nvPr>
        </p:nvSpPr>
        <p:spPr/>
        <p:txBody>
          <a:bodyPr/>
          <a:lstStyle/>
          <a:p>
            <a:fld id="{92505CFD-1CC0-304E-9F80-9371F4CFF986}" type="slidenum">
              <a:rPr lang="en-US" smtClean="0"/>
              <a:t>9</a:t>
            </a:fld>
            <a:endParaRPr lang="en-US"/>
          </a:p>
        </p:txBody>
      </p:sp>
    </p:spTree>
    <p:extLst>
      <p:ext uri="{BB962C8B-B14F-4D97-AF65-F5344CB8AC3E}">
        <p14:creationId xmlns:p14="http://schemas.microsoft.com/office/powerpoint/2010/main" val="321990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149527-3C5F-804B-8225-ED0C19219E83}"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4650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149527-3C5F-804B-8225-ED0C19219E83}"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56589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149527-3C5F-804B-8225-ED0C19219E83}"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92939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149527-3C5F-804B-8225-ED0C19219E83}"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2847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149527-3C5F-804B-8225-ED0C19219E83}"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04864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149527-3C5F-804B-8225-ED0C19219E83}"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4154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149527-3C5F-804B-8225-ED0C19219E83}" type="datetimeFigureOut">
              <a:rPr lang="en-US" smtClean="0"/>
              <a:t>6/4/20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13120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149527-3C5F-804B-8225-ED0C19219E83}" type="datetimeFigureOut">
              <a:rPr lang="en-US" smtClean="0"/>
              <a:t>6/4/20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216986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49527-3C5F-804B-8225-ED0C19219E83}" type="datetimeFigureOut">
              <a:rPr lang="en-US" smtClean="0"/>
              <a:t>6/4/20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9205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149527-3C5F-804B-8225-ED0C19219E83}"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49162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149527-3C5F-804B-8225-ED0C19219E83}"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E6CAE-7096-DF4E-8721-D0DCBF917811}" type="slidenum">
              <a:rPr lang="en-US" smtClean="0"/>
              <a:t>‹#›</a:t>
            </a:fld>
            <a:endParaRPr lang="en-US"/>
          </a:p>
        </p:txBody>
      </p:sp>
    </p:spTree>
    <p:extLst>
      <p:ext uri="{BB962C8B-B14F-4D97-AF65-F5344CB8AC3E}">
        <p14:creationId xmlns:p14="http://schemas.microsoft.com/office/powerpoint/2010/main" val="92993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49527-3C5F-804B-8225-ED0C19219E83}" type="datetimeFigureOut">
              <a:rPr lang="en-US" smtClean="0"/>
              <a:t>6/4/20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6CAE-7096-DF4E-8721-D0DCBF917811}" type="slidenum">
              <a:rPr lang="en-US" smtClean="0"/>
              <a:t>‹#›</a:t>
            </a:fld>
            <a:endParaRPr lang="en-US"/>
          </a:p>
        </p:txBody>
      </p:sp>
    </p:spTree>
    <p:extLst>
      <p:ext uri="{BB962C8B-B14F-4D97-AF65-F5344CB8AC3E}">
        <p14:creationId xmlns:p14="http://schemas.microsoft.com/office/powerpoint/2010/main" val="25318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584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682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656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F31CB-98E8-4741-BB9C-50A3D965C36F}"/>
              </a:ext>
            </a:extLst>
          </p:cNvPr>
          <p:cNvPicPr>
            <a:picLocks noChangeAspect="1"/>
          </p:cNvPicPr>
          <p:nvPr/>
        </p:nvPicPr>
        <p:blipFill rotWithShape="1">
          <a:blip r:embed="rId3"/>
          <a:srcRect b="6709"/>
          <a:stretch/>
        </p:blipFill>
        <p:spPr>
          <a:xfrm>
            <a:off x="-1" y="745771"/>
            <a:ext cx="9167225" cy="5011039"/>
          </a:xfrm>
          <a:prstGeom prst="rect">
            <a:avLst/>
          </a:prstGeom>
        </p:spPr>
      </p:pic>
    </p:spTree>
    <p:extLst>
      <p:ext uri="{BB962C8B-B14F-4D97-AF65-F5344CB8AC3E}">
        <p14:creationId xmlns:p14="http://schemas.microsoft.com/office/powerpoint/2010/main" val="134487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009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476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922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95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303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886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8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644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161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02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922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3897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281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474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854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956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13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640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29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338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823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418" r="5418"/>
          <a:stretch/>
        </p:blipFill>
        <p:spPr>
          <a:xfrm>
            <a:off x="-1" y="-73835"/>
            <a:ext cx="9144001" cy="6988522"/>
          </a:xfrm>
          <a:prstGeom prst="rect">
            <a:avLst/>
          </a:prstGeom>
        </p:spPr>
      </p:pic>
    </p:spTree>
    <p:extLst>
      <p:ext uri="{BB962C8B-B14F-4D97-AF65-F5344CB8AC3E}">
        <p14:creationId xmlns:p14="http://schemas.microsoft.com/office/powerpoint/2010/main" val="269714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ern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676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15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8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033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151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960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09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4009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TotalTime>
  <Words>985</Words>
  <Application>Microsoft Macintosh PowerPoint</Application>
  <PresentationFormat>On-screen Show (4:3)</PresentationFormat>
  <Paragraphs>68</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107</cp:revision>
  <dcterms:created xsi:type="dcterms:W3CDTF">2013-01-17T06:01:44Z</dcterms:created>
  <dcterms:modified xsi:type="dcterms:W3CDTF">2020-06-04T08:20:27Z</dcterms:modified>
</cp:coreProperties>
</file>