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308" r:id="rId2"/>
    <p:sldId id="293" r:id="rId3"/>
    <p:sldId id="294" r:id="rId4"/>
    <p:sldId id="298" r:id="rId5"/>
    <p:sldId id="264" r:id="rId6"/>
    <p:sldId id="273" r:id="rId7"/>
    <p:sldId id="275" r:id="rId8"/>
    <p:sldId id="312" r:id="rId9"/>
    <p:sldId id="288" r:id="rId10"/>
    <p:sldId id="338" r:id="rId11"/>
    <p:sldId id="339" r:id="rId12"/>
    <p:sldId id="340" r:id="rId13"/>
    <p:sldId id="342" r:id="rId14"/>
    <p:sldId id="341" r:id="rId15"/>
    <p:sldId id="324" r:id="rId16"/>
    <p:sldId id="325" r:id="rId17"/>
    <p:sldId id="326" r:id="rId18"/>
    <p:sldId id="327" r:id="rId19"/>
    <p:sldId id="328" r:id="rId20"/>
    <p:sldId id="329" r:id="rId21"/>
    <p:sldId id="330" r:id="rId22"/>
    <p:sldId id="332" r:id="rId23"/>
    <p:sldId id="336" r:id="rId24"/>
    <p:sldId id="333" r:id="rId25"/>
    <p:sldId id="334" r:id="rId26"/>
    <p:sldId id="331" r:id="rId27"/>
    <p:sldId id="321" r:id="rId28"/>
    <p:sldId id="335" r:id="rId29"/>
    <p:sldId id="337" r:id="rId30"/>
    <p:sldId id="320" r:id="rId31"/>
    <p:sldId id="322" r:id="rId32"/>
    <p:sldId id="315" r:id="rId33"/>
    <p:sldId id="319" r:id="rId34"/>
    <p:sldId id="316" r:id="rId35"/>
    <p:sldId id="318" r:id="rId36"/>
    <p:sldId id="323" r:id="rId37"/>
    <p:sldId id="311"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39" autoAdjust="0"/>
    <p:restoredTop sz="94660"/>
  </p:normalViewPr>
  <p:slideViewPr>
    <p:cSldViewPr snapToGrid="0" snapToObjects="1" showGuides="1">
      <p:cViewPr varScale="1">
        <p:scale>
          <a:sx n="88" d="100"/>
          <a:sy n="88" d="100"/>
        </p:scale>
        <p:origin x="-1120" y="-104"/>
      </p:cViewPr>
      <p:guideLst>
        <p:guide orient="horz" pos="2158"/>
        <p:guide pos="2881"/>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26FA25-E530-E146-A4F4-D22F4ACF143A}" type="datetimeFigureOut">
              <a:rPr lang="en-US" smtClean="0"/>
              <a:t>2014/05/29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505CFD-1CC0-304E-9F80-9371F4CFF986}" type="slidenum">
              <a:rPr lang="en-US" smtClean="0"/>
              <a:t>‹#›</a:t>
            </a:fld>
            <a:endParaRPr lang="en-US"/>
          </a:p>
        </p:txBody>
      </p:sp>
    </p:spTree>
    <p:extLst>
      <p:ext uri="{BB962C8B-B14F-4D97-AF65-F5344CB8AC3E}">
        <p14:creationId xmlns:p14="http://schemas.microsoft.com/office/powerpoint/2010/main" val="14023277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Last week we started a new series called: Living on the Edge of Eternity. Here is a short review of what we covered...</a:t>
            </a:r>
          </a:p>
        </p:txBody>
      </p:sp>
      <p:sp>
        <p:nvSpPr>
          <p:cNvPr id="4" name="Slide Number Placeholder 3"/>
          <p:cNvSpPr>
            <a:spLocks noGrp="1"/>
          </p:cNvSpPr>
          <p:nvPr>
            <p:ph type="sldNum" sz="quarter" idx="10"/>
          </p:nvPr>
        </p:nvSpPr>
        <p:spPr/>
        <p:txBody>
          <a:bodyPr/>
          <a:lstStyle/>
          <a:p>
            <a:fld id="{92505CFD-1CC0-304E-9F80-9371F4CFF986}" type="slidenum">
              <a:rPr lang="en-US" smtClean="0"/>
              <a:t>1</a:t>
            </a:fld>
            <a:endParaRPr lang="en-US"/>
          </a:p>
        </p:txBody>
      </p:sp>
    </p:spTree>
    <p:extLst>
      <p:ext uri="{BB962C8B-B14F-4D97-AF65-F5344CB8AC3E}">
        <p14:creationId xmlns:p14="http://schemas.microsoft.com/office/powerpoint/2010/main" val="1461721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Most people only think about eternity when they are in an airplane in a storm.</a:t>
            </a:r>
          </a:p>
        </p:txBody>
      </p:sp>
      <p:sp>
        <p:nvSpPr>
          <p:cNvPr id="4" name="Slide Number Placeholder 3"/>
          <p:cNvSpPr>
            <a:spLocks noGrp="1"/>
          </p:cNvSpPr>
          <p:nvPr>
            <p:ph type="sldNum" sz="quarter" idx="10"/>
          </p:nvPr>
        </p:nvSpPr>
        <p:spPr/>
        <p:txBody>
          <a:bodyPr/>
          <a:lstStyle/>
          <a:p>
            <a:fld id="{92505CFD-1CC0-304E-9F80-9371F4CFF986}" type="slidenum">
              <a:rPr lang="en-US" smtClean="0"/>
              <a:t>10</a:t>
            </a:fld>
            <a:endParaRPr lang="en-US"/>
          </a:p>
        </p:txBody>
      </p:sp>
    </p:spTree>
    <p:extLst>
      <p:ext uri="{BB962C8B-B14F-4D97-AF65-F5344CB8AC3E}">
        <p14:creationId xmlns:p14="http://schemas.microsoft.com/office/powerpoint/2010/main" val="36302700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Most teenagers think about eternity when they are writing an</a:t>
            </a:r>
            <a:r>
              <a:rPr lang="en-US" b="0" baseline="0" dirty="0" smtClean="0"/>
              <a:t> exam that they have not learned for.</a:t>
            </a:r>
            <a:endParaRPr lang="en-US" b="0" dirty="0" smtClean="0"/>
          </a:p>
        </p:txBody>
      </p:sp>
      <p:sp>
        <p:nvSpPr>
          <p:cNvPr id="4" name="Slide Number Placeholder 3"/>
          <p:cNvSpPr>
            <a:spLocks noGrp="1"/>
          </p:cNvSpPr>
          <p:nvPr>
            <p:ph type="sldNum" sz="quarter" idx="10"/>
          </p:nvPr>
        </p:nvSpPr>
        <p:spPr/>
        <p:txBody>
          <a:bodyPr/>
          <a:lstStyle/>
          <a:p>
            <a:fld id="{92505CFD-1CC0-304E-9F80-9371F4CFF986}" type="slidenum">
              <a:rPr lang="en-US" smtClean="0"/>
              <a:t>11</a:t>
            </a:fld>
            <a:endParaRPr lang="en-US"/>
          </a:p>
        </p:txBody>
      </p:sp>
    </p:spTree>
    <p:extLst>
      <p:ext uri="{BB962C8B-B14F-4D97-AF65-F5344CB8AC3E}">
        <p14:creationId xmlns:p14="http://schemas.microsoft.com/office/powerpoint/2010/main" val="3630270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Or when the marks are</a:t>
            </a:r>
            <a:r>
              <a:rPr lang="en-US" b="0" baseline="0" dirty="0" smtClean="0"/>
              <a:t> published and they know their parents are going to find out soon or later that they failed.</a:t>
            </a:r>
            <a:endParaRPr lang="en-US" b="0" dirty="0" smtClean="0"/>
          </a:p>
        </p:txBody>
      </p:sp>
      <p:sp>
        <p:nvSpPr>
          <p:cNvPr id="4" name="Slide Number Placeholder 3"/>
          <p:cNvSpPr>
            <a:spLocks noGrp="1"/>
          </p:cNvSpPr>
          <p:nvPr>
            <p:ph type="sldNum" sz="quarter" idx="10"/>
          </p:nvPr>
        </p:nvSpPr>
        <p:spPr/>
        <p:txBody>
          <a:bodyPr/>
          <a:lstStyle/>
          <a:p>
            <a:fld id="{92505CFD-1CC0-304E-9F80-9371F4CFF986}" type="slidenum">
              <a:rPr lang="en-US" smtClean="0"/>
              <a:t>12</a:t>
            </a:fld>
            <a:endParaRPr lang="en-US"/>
          </a:p>
        </p:txBody>
      </p:sp>
    </p:spTree>
    <p:extLst>
      <p:ext uri="{BB962C8B-B14F-4D97-AF65-F5344CB8AC3E}">
        <p14:creationId xmlns:p14="http://schemas.microsoft.com/office/powerpoint/2010/main" val="3630270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Or when they go to a family members funeral.</a:t>
            </a:r>
          </a:p>
        </p:txBody>
      </p:sp>
      <p:sp>
        <p:nvSpPr>
          <p:cNvPr id="4" name="Slide Number Placeholder 3"/>
          <p:cNvSpPr>
            <a:spLocks noGrp="1"/>
          </p:cNvSpPr>
          <p:nvPr>
            <p:ph type="sldNum" sz="quarter" idx="10"/>
          </p:nvPr>
        </p:nvSpPr>
        <p:spPr/>
        <p:txBody>
          <a:bodyPr/>
          <a:lstStyle/>
          <a:p>
            <a:fld id="{92505CFD-1CC0-304E-9F80-9371F4CFF986}" type="slidenum">
              <a:rPr lang="en-US" smtClean="0"/>
              <a:t>13</a:t>
            </a:fld>
            <a:endParaRPr lang="en-US"/>
          </a:p>
        </p:txBody>
      </p:sp>
    </p:spTree>
    <p:extLst>
      <p:ext uri="{BB962C8B-B14F-4D97-AF65-F5344CB8AC3E}">
        <p14:creationId xmlns:p14="http://schemas.microsoft.com/office/powerpoint/2010/main" val="36302700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Here is a formula:</a:t>
            </a:r>
            <a:r>
              <a:rPr lang="en-US" b="0" baseline="0" dirty="0" smtClean="0"/>
              <a:t> take the Bible, add some reading and you will be aware of eternity!</a:t>
            </a:r>
            <a:endParaRPr lang="en-US" b="0" dirty="0" smtClean="0"/>
          </a:p>
        </p:txBody>
      </p:sp>
      <p:sp>
        <p:nvSpPr>
          <p:cNvPr id="4" name="Slide Number Placeholder 3"/>
          <p:cNvSpPr>
            <a:spLocks noGrp="1"/>
          </p:cNvSpPr>
          <p:nvPr>
            <p:ph type="sldNum" sz="quarter" idx="10"/>
          </p:nvPr>
        </p:nvSpPr>
        <p:spPr/>
        <p:txBody>
          <a:bodyPr/>
          <a:lstStyle/>
          <a:p>
            <a:fld id="{92505CFD-1CC0-304E-9F80-9371F4CFF986}" type="slidenum">
              <a:rPr lang="en-US" smtClean="0"/>
              <a:t>14</a:t>
            </a:fld>
            <a:endParaRPr lang="en-US"/>
          </a:p>
        </p:txBody>
      </p:sp>
    </p:spTree>
    <p:extLst>
      <p:ext uri="{BB962C8B-B14F-4D97-AF65-F5344CB8AC3E}">
        <p14:creationId xmlns:p14="http://schemas.microsoft.com/office/powerpoint/2010/main" val="36302700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can’t read the Bible without stumbling across an unseen realm!</a:t>
            </a:r>
          </a:p>
        </p:txBody>
      </p:sp>
      <p:sp>
        <p:nvSpPr>
          <p:cNvPr id="4" name="Slide Number Placeholder 3"/>
          <p:cNvSpPr>
            <a:spLocks noGrp="1"/>
          </p:cNvSpPr>
          <p:nvPr>
            <p:ph type="sldNum" sz="quarter" idx="10"/>
          </p:nvPr>
        </p:nvSpPr>
        <p:spPr/>
        <p:txBody>
          <a:bodyPr/>
          <a:lstStyle/>
          <a:p>
            <a:fld id="{92505CFD-1CC0-304E-9F80-9371F4CFF986}" type="slidenum">
              <a:rPr lang="en-US" smtClean="0"/>
              <a:t>15</a:t>
            </a:fld>
            <a:endParaRPr lang="en-US"/>
          </a:p>
        </p:txBody>
      </p:sp>
    </p:spTree>
    <p:extLst>
      <p:ext uri="{BB962C8B-B14F-4D97-AF65-F5344CB8AC3E}">
        <p14:creationId xmlns:p14="http://schemas.microsoft.com/office/powerpoint/2010/main" val="36302700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whole creation account speaks of an unseen Creator creating a world and people.</a:t>
            </a:r>
          </a:p>
        </p:txBody>
      </p:sp>
      <p:sp>
        <p:nvSpPr>
          <p:cNvPr id="4" name="Slide Number Placeholder 3"/>
          <p:cNvSpPr>
            <a:spLocks noGrp="1"/>
          </p:cNvSpPr>
          <p:nvPr>
            <p:ph type="sldNum" sz="quarter" idx="10"/>
          </p:nvPr>
        </p:nvSpPr>
        <p:spPr/>
        <p:txBody>
          <a:bodyPr/>
          <a:lstStyle/>
          <a:p>
            <a:fld id="{92505CFD-1CC0-304E-9F80-9371F4CFF986}" type="slidenum">
              <a:rPr lang="en-US" smtClean="0"/>
              <a:t>16</a:t>
            </a:fld>
            <a:endParaRPr lang="en-US"/>
          </a:p>
        </p:txBody>
      </p:sp>
    </p:spTree>
    <p:extLst>
      <p:ext uri="{BB962C8B-B14F-4D97-AF65-F5344CB8AC3E}">
        <p14:creationId xmlns:p14="http://schemas.microsoft.com/office/powerpoint/2010/main" val="36302700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human being is formed out of</a:t>
            </a:r>
            <a:r>
              <a:rPr lang="en-US" baseline="0" dirty="0" smtClean="0"/>
              <a:t> the dust of the ground.</a:t>
            </a:r>
            <a:endParaRPr lang="en-US" dirty="0" smtClean="0"/>
          </a:p>
        </p:txBody>
      </p:sp>
      <p:sp>
        <p:nvSpPr>
          <p:cNvPr id="4" name="Slide Number Placeholder 3"/>
          <p:cNvSpPr>
            <a:spLocks noGrp="1"/>
          </p:cNvSpPr>
          <p:nvPr>
            <p:ph type="sldNum" sz="quarter" idx="10"/>
          </p:nvPr>
        </p:nvSpPr>
        <p:spPr/>
        <p:txBody>
          <a:bodyPr/>
          <a:lstStyle/>
          <a:p>
            <a:fld id="{92505CFD-1CC0-304E-9F80-9371F4CFF986}" type="slidenum">
              <a:rPr lang="en-US" smtClean="0"/>
              <a:t>17</a:t>
            </a:fld>
            <a:endParaRPr lang="en-US"/>
          </a:p>
        </p:txBody>
      </p:sp>
    </p:spTree>
    <p:extLst>
      <p:ext uri="{BB962C8B-B14F-4D97-AF65-F5344CB8AC3E}">
        <p14:creationId xmlns:p14="http://schemas.microsoft.com/office/powerpoint/2010/main" val="36302700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Adam and Eve sin they are</a:t>
            </a:r>
            <a:r>
              <a:rPr lang="en-US" baseline="0" dirty="0" smtClean="0"/>
              <a:t> banished from the garden of Eden and an angel with a flaming sword guards the entrance.</a:t>
            </a:r>
            <a:endParaRPr lang="en-US" dirty="0" smtClean="0"/>
          </a:p>
        </p:txBody>
      </p:sp>
      <p:sp>
        <p:nvSpPr>
          <p:cNvPr id="4" name="Slide Number Placeholder 3"/>
          <p:cNvSpPr>
            <a:spLocks noGrp="1"/>
          </p:cNvSpPr>
          <p:nvPr>
            <p:ph type="sldNum" sz="quarter" idx="10"/>
          </p:nvPr>
        </p:nvSpPr>
        <p:spPr/>
        <p:txBody>
          <a:bodyPr/>
          <a:lstStyle/>
          <a:p>
            <a:fld id="{92505CFD-1CC0-304E-9F80-9371F4CFF986}" type="slidenum">
              <a:rPr lang="en-US" smtClean="0"/>
              <a:t>18</a:t>
            </a:fld>
            <a:endParaRPr lang="en-US"/>
          </a:p>
        </p:txBody>
      </p:sp>
    </p:spTree>
    <p:extLst>
      <p:ext uri="{BB962C8B-B14F-4D97-AF65-F5344CB8AC3E}">
        <p14:creationId xmlns:p14="http://schemas.microsoft.com/office/powerpoint/2010/main" val="36302700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guy, Enoch,</a:t>
            </a:r>
            <a:r>
              <a:rPr lang="en-US" baseline="0" dirty="0" smtClean="0"/>
              <a:t> gets so close to God that one day he is out on a walk and he is never seen again – he gets taken to the next life without even dying!</a:t>
            </a:r>
            <a:endParaRPr lang="en-US" dirty="0" smtClean="0"/>
          </a:p>
        </p:txBody>
      </p:sp>
      <p:sp>
        <p:nvSpPr>
          <p:cNvPr id="4" name="Slide Number Placeholder 3"/>
          <p:cNvSpPr>
            <a:spLocks noGrp="1"/>
          </p:cNvSpPr>
          <p:nvPr>
            <p:ph type="sldNum" sz="quarter" idx="10"/>
          </p:nvPr>
        </p:nvSpPr>
        <p:spPr/>
        <p:txBody>
          <a:bodyPr/>
          <a:lstStyle/>
          <a:p>
            <a:fld id="{92505CFD-1CC0-304E-9F80-9371F4CFF986}" type="slidenum">
              <a:rPr lang="en-US" smtClean="0"/>
              <a:t>19</a:t>
            </a:fld>
            <a:endParaRPr lang="en-US"/>
          </a:p>
        </p:txBody>
      </p:sp>
    </p:spTree>
    <p:extLst>
      <p:ext uri="{BB962C8B-B14F-4D97-AF65-F5344CB8AC3E}">
        <p14:creationId xmlns:p14="http://schemas.microsoft.com/office/powerpoint/2010/main" val="3630270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people live their lives focused on the Here</a:t>
            </a:r>
            <a:r>
              <a:rPr lang="en-US" baseline="0" dirty="0" smtClean="0"/>
              <a:t> and Now! They don</a:t>
            </a:r>
            <a:r>
              <a:rPr lang="fr-FR" baseline="0" dirty="0" smtClean="0"/>
              <a:t>’</a:t>
            </a:r>
            <a:r>
              <a:rPr lang="en-US" baseline="0" dirty="0" smtClean="0"/>
              <a:t>t think about what will happen when they die – nor do they think about the possibility of a world that is alongside our physical world.</a:t>
            </a:r>
            <a:endParaRPr lang="en-US" dirty="0"/>
          </a:p>
        </p:txBody>
      </p:sp>
      <p:sp>
        <p:nvSpPr>
          <p:cNvPr id="4" name="Slide Number Placeholder 3"/>
          <p:cNvSpPr>
            <a:spLocks noGrp="1"/>
          </p:cNvSpPr>
          <p:nvPr>
            <p:ph type="sldNum" sz="quarter" idx="10"/>
          </p:nvPr>
        </p:nvSpPr>
        <p:spPr/>
        <p:txBody>
          <a:bodyPr/>
          <a:lstStyle/>
          <a:p>
            <a:fld id="{92505CFD-1CC0-304E-9F80-9371F4CFF986}" type="slidenum">
              <a:rPr lang="en-US" smtClean="0"/>
              <a:t>2</a:t>
            </a:fld>
            <a:endParaRPr lang="en-US"/>
          </a:p>
        </p:txBody>
      </p:sp>
    </p:spTree>
    <p:extLst>
      <p:ext uri="{BB962C8B-B14F-4D97-AF65-F5344CB8AC3E}">
        <p14:creationId xmlns:p14="http://schemas.microsoft.com/office/powerpoint/2010/main" val="36028492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Noah pulls off an amazing feat of gathering two of every animal and bird on</a:t>
            </a:r>
            <a:r>
              <a:rPr lang="en-US" baseline="0" dirty="0" smtClean="0"/>
              <a:t> earth and putting them onto a boat! Good luck getting this right without some outside help!!!</a:t>
            </a:r>
            <a:endParaRPr lang="en-US" dirty="0" smtClean="0"/>
          </a:p>
        </p:txBody>
      </p:sp>
      <p:sp>
        <p:nvSpPr>
          <p:cNvPr id="4" name="Slide Number Placeholder 3"/>
          <p:cNvSpPr>
            <a:spLocks noGrp="1"/>
          </p:cNvSpPr>
          <p:nvPr>
            <p:ph type="sldNum" sz="quarter" idx="10"/>
          </p:nvPr>
        </p:nvSpPr>
        <p:spPr/>
        <p:txBody>
          <a:bodyPr/>
          <a:lstStyle/>
          <a:p>
            <a:fld id="{92505CFD-1CC0-304E-9F80-9371F4CFF986}" type="slidenum">
              <a:rPr lang="en-US" smtClean="0"/>
              <a:t>20</a:t>
            </a:fld>
            <a:endParaRPr lang="en-US"/>
          </a:p>
        </p:txBody>
      </p:sp>
    </p:spTree>
    <p:extLst>
      <p:ext uri="{BB962C8B-B14F-4D97-AF65-F5344CB8AC3E}">
        <p14:creationId xmlns:p14="http://schemas.microsoft.com/office/powerpoint/2010/main" val="36302700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there is the tower of Babel – God confuses</a:t>
            </a:r>
            <a:r>
              <a:rPr lang="en-US" baseline="0" dirty="0" smtClean="0"/>
              <a:t> the building by making everyone speak in different languages.</a:t>
            </a:r>
            <a:endParaRPr lang="en-US" dirty="0" smtClean="0"/>
          </a:p>
        </p:txBody>
      </p:sp>
      <p:sp>
        <p:nvSpPr>
          <p:cNvPr id="4" name="Slide Number Placeholder 3"/>
          <p:cNvSpPr>
            <a:spLocks noGrp="1"/>
          </p:cNvSpPr>
          <p:nvPr>
            <p:ph type="sldNum" sz="quarter" idx="10"/>
          </p:nvPr>
        </p:nvSpPr>
        <p:spPr/>
        <p:txBody>
          <a:bodyPr/>
          <a:lstStyle/>
          <a:p>
            <a:fld id="{92505CFD-1CC0-304E-9F80-9371F4CFF986}" type="slidenum">
              <a:rPr lang="en-US" smtClean="0"/>
              <a:t>21</a:t>
            </a:fld>
            <a:endParaRPr lang="en-US"/>
          </a:p>
        </p:txBody>
      </p:sp>
    </p:spTree>
    <p:extLst>
      <p:ext uri="{BB962C8B-B14F-4D97-AF65-F5344CB8AC3E}">
        <p14:creationId xmlns:p14="http://schemas.microsoft.com/office/powerpoint/2010/main" val="36302700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Moses</a:t>
            </a:r>
            <a:r>
              <a:rPr lang="en-US" baseline="0" dirty="0" smtClean="0"/>
              <a:t> leads the people out of Egypt and parts the Red Sea with a stick!!!</a:t>
            </a:r>
            <a:endParaRPr lang="en-US" dirty="0" smtClean="0"/>
          </a:p>
        </p:txBody>
      </p:sp>
      <p:sp>
        <p:nvSpPr>
          <p:cNvPr id="4" name="Slide Number Placeholder 3"/>
          <p:cNvSpPr>
            <a:spLocks noGrp="1"/>
          </p:cNvSpPr>
          <p:nvPr>
            <p:ph type="sldNum" sz="quarter" idx="10"/>
          </p:nvPr>
        </p:nvSpPr>
        <p:spPr/>
        <p:txBody>
          <a:bodyPr/>
          <a:lstStyle/>
          <a:p>
            <a:fld id="{92505CFD-1CC0-304E-9F80-9371F4CFF986}" type="slidenum">
              <a:rPr lang="en-US" smtClean="0"/>
              <a:t>22</a:t>
            </a:fld>
            <a:endParaRPr lang="en-US"/>
          </a:p>
        </p:txBody>
      </p:sp>
    </p:spTree>
    <p:extLst>
      <p:ext uri="{BB962C8B-B14F-4D97-AF65-F5344CB8AC3E}">
        <p14:creationId xmlns:p14="http://schemas.microsoft.com/office/powerpoint/2010/main" val="36302700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Moses</a:t>
            </a:r>
            <a:r>
              <a:rPr lang="en-US" baseline="0" dirty="0" smtClean="0"/>
              <a:t> leads the people out of Egypt and parts the Red Sea with a stick!!!</a:t>
            </a:r>
            <a:endParaRPr lang="en-US" dirty="0" smtClean="0"/>
          </a:p>
        </p:txBody>
      </p:sp>
      <p:sp>
        <p:nvSpPr>
          <p:cNvPr id="4" name="Slide Number Placeholder 3"/>
          <p:cNvSpPr>
            <a:spLocks noGrp="1"/>
          </p:cNvSpPr>
          <p:nvPr>
            <p:ph type="sldNum" sz="quarter" idx="10"/>
          </p:nvPr>
        </p:nvSpPr>
        <p:spPr/>
        <p:txBody>
          <a:bodyPr/>
          <a:lstStyle/>
          <a:p>
            <a:fld id="{92505CFD-1CC0-304E-9F80-9371F4CFF986}" type="slidenum">
              <a:rPr lang="en-US" smtClean="0"/>
              <a:t>23</a:t>
            </a:fld>
            <a:endParaRPr lang="en-US"/>
          </a:p>
        </p:txBody>
      </p:sp>
    </p:spTree>
    <p:extLst>
      <p:ext uri="{BB962C8B-B14F-4D97-AF65-F5344CB8AC3E}">
        <p14:creationId xmlns:p14="http://schemas.microsoft.com/office/powerpoint/2010/main" val="36302700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Sadly most people don’t actually read the Bible.</a:t>
            </a:r>
          </a:p>
        </p:txBody>
      </p:sp>
      <p:sp>
        <p:nvSpPr>
          <p:cNvPr id="4" name="Slide Number Placeholder 3"/>
          <p:cNvSpPr>
            <a:spLocks noGrp="1"/>
          </p:cNvSpPr>
          <p:nvPr>
            <p:ph type="sldNum" sz="quarter" idx="10"/>
          </p:nvPr>
        </p:nvSpPr>
        <p:spPr/>
        <p:txBody>
          <a:bodyPr/>
          <a:lstStyle/>
          <a:p>
            <a:fld id="{92505CFD-1CC0-304E-9F80-9371F4CFF986}" type="slidenum">
              <a:rPr lang="en-US" smtClean="0"/>
              <a:t>24</a:t>
            </a:fld>
            <a:endParaRPr lang="en-US"/>
          </a:p>
        </p:txBody>
      </p:sp>
    </p:spTree>
    <p:extLst>
      <p:ext uri="{BB962C8B-B14F-4D97-AF65-F5344CB8AC3E}">
        <p14:creationId xmlns:p14="http://schemas.microsoft.com/office/powerpoint/2010/main" val="36302700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Bible</a:t>
            </a:r>
            <a:r>
              <a:rPr lang="en-US" baseline="0" dirty="0" smtClean="0"/>
              <a:t>s lie around gathering dust!</a:t>
            </a:r>
            <a:endParaRPr lang="en-US" dirty="0" smtClean="0"/>
          </a:p>
        </p:txBody>
      </p:sp>
      <p:sp>
        <p:nvSpPr>
          <p:cNvPr id="4" name="Slide Number Placeholder 3"/>
          <p:cNvSpPr>
            <a:spLocks noGrp="1"/>
          </p:cNvSpPr>
          <p:nvPr>
            <p:ph type="sldNum" sz="quarter" idx="10"/>
          </p:nvPr>
        </p:nvSpPr>
        <p:spPr/>
        <p:txBody>
          <a:bodyPr/>
          <a:lstStyle/>
          <a:p>
            <a:fld id="{92505CFD-1CC0-304E-9F80-9371F4CFF986}" type="slidenum">
              <a:rPr lang="en-US" smtClean="0"/>
              <a:t>25</a:t>
            </a:fld>
            <a:endParaRPr lang="en-US"/>
          </a:p>
        </p:txBody>
      </p:sp>
    </p:spTree>
    <p:extLst>
      <p:ext uri="{BB962C8B-B14F-4D97-AF65-F5344CB8AC3E}">
        <p14:creationId xmlns:p14="http://schemas.microsoft.com/office/powerpoint/2010/main" val="36302700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have started this year using an App on my iPhone called </a:t>
            </a:r>
            <a:r>
              <a:rPr lang="en-US" dirty="0" err="1" smtClean="0"/>
              <a:t>YouVersion</a:t>
            </a:r>
            <a:r>
              <a:rPr lang="en-US" dirty="0" smtClean="0"/>
              <a:t>.</a:t>
            </a:r>
          </a:p>
        </p:txBody>
      </p:sp>
      <p:sp>
        <p:nvSpPr>
          <p:cNvPr id="4" name="Slide Number Placeholder 3"/>
          <p:cNvSpPr>
            <a:spLocks noGrp="1"/>
          </p:cNvSpPr>
          <p:nvPr>
            <p:ph type="sldNum" sz="quarter" idx="10"/>
          </p:nvPr>
        </p:nvSpPr>
        <p:spPr/>
        <p:txBody>
          <a:bodyPr/>
          <a:lstStyle/>
          <a:p>
            <a:fld id="{92505CFD-1CC0-304E-9F80-9371F4CFF986}" type="slidenum">
              <a:rPr lang="en-US" smtClean="0"/>
              <a:t>26</a:t>
            </a:fld>
            <a:endParaRPr lang="en-US"/>
          </a:p>
        </p:txBody>
      </p:sp>
    </p:spTree>
    <p:extLst>
      <p:ext uri="{BB962C8B-B14F-4D97-AF65-F5344CB8AC3E}">
        <p14:creationId xmlns:p14="http://schemas.microsoft.com/office/powerpoint/2010/main" val="36302700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am using a daily Bible reading plan to read the whole bible in 90 days. I challenge</a:t>
            </a:r>
            <a:r>
              <a:rPr lang="en-US" baseline="0" dirty="0" smtClean="0"/>
              <a:t> you to start reading the Bible EVERY day!</a:t>
            </a:r>
            <a:endParaRPr lang="en-US" dirty="0" smtClean="0"/>
          </a:p>
        </p:txBody>
      </p:sp>
      <p:sp>
        <p:nvSpPr>
          <p:cNvPr id="4" name="Slide Number Placeholder 3"/>
          <p:cNvSpPr>
            <a:spLocks noGrp="1"/>
          </p:cNvSpPr>
          <p:nvPr>
            <p:ph type="sldNum" sz="quarter" idx="10"/>
          </p:nvPr>
        </p:nvSpPr>
        <p:spPr/>
        <p:txBody>
          <a:bodyPr/>
          <a:lstStyle/>
          <a:p>
            <a:fld id="{92505CFD-1CC0-304E-9F80-9371F4CFF986}" type="slidenum">
              <a:rPr lang="en-US" smtClean="0"/>
              <a:t>27</a:t>
            </a:fld>
            <a:endParaRPr lang="en-US"/>
          </a:p>
        </p:txBody>
      </p:sp>
    </p:spTree>
    <p:extLst>
      <p:ext uri="{BB962C8B-B14F-4D97-AF65-F5344CB8AC3E}">
        <p14:creationId xmlns:p14="http://schemas.microsoft.com/office/powerpoint/2010/main" val="36302700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think about eternity by reading the Bible and…</a:t>
            </a:r>
          </a:p>
        </p:txBody>
      </p:sp>
      <p:sp>
        <p:nvSpPr>
          <p:cNvPr id="4" name="Slide Number Placeholder 3"/>
          <p:cNvSpPr>
            <a:spLocks noGrp="1"/>
          </p:cNvSpPr>
          <p:nvPr>
            <p:ph type="sldNum" sz="quarter" idx="10"/>
          </p:nvPr>
        </p:nvSpPr>
        <p:spPr/>
        <p:txBody>
          <a:bodyPr/>
          <a:lstStyle/>
          <a:p>
            <a:fld id="{92505CFD-1CC0-304E-9F80-9371F4CFF986}" type="slidenum">
              <a:rPr lang="en-US" smtClean="0"/>
              <a:t>28</a:t>
            </a:fld>
            <a:endParaRPr lang="en-US"/>
          </a:p>
        </p:txBody>
      </p:sp>
    </p:spTree>
    <p:extLst>
      <p:ext uri="{BB962C8B-B14F-4D97-AF65-F5344CB8AC3E}">
        <p14:creationId xmlns:p14="http://schemas.microsoft.com/office/powerpoint/2010/main" val="36302700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Expect </a:t>
            </a:r>
            <a:r>
              <a:rPr lang="en-US" baseline="0" dirty="0" smtClean="0"/>
              <a:t>the supernatural!</a:t>
            </a:r>
            <a:endParaRPr lang="en-US" dirty="0" smtClean="0"/>
          </a:p>
        </p:txBody>
      </p:sp>
      <p:sp>
        <p:nvSpPr>
          <p:cNvPr id="4" name="Slide Number Placeholder 3"/>
          <p:cNvSpPr>
            <a:spLocks noGrp="1"/>
          </p:cNvSpPr>
          <p:nvPr>
            <p:ph type="sldNum" sz="quarter" idx="10"/>
          </p:nvPr>
        </p:nvSpPr>
        <p:spPr/>
        <p:txBody>
          <a:bodyPr/>
          <a:lstStyle/>
          <a:p>
            <a:fld id="{92505CFD-1CC0-304E-9F80-9371F4CFF986}" type="slidenum">
              <a:rPr lang="en-US" smtClean="0"/>
              <a:t>29</a:t>
            </a:fld>
            <a:endParaRPr lang="en-US"/>
          </a:p>
        </p:txBody>
      </p:sp>
    </p:spTree>
    <p:extLst>
      <p:ext uri="{BB962C8B-B14F-4D97-AF65-F5344CB8AC3E}">
        <p14:creationId xmlns:p14="http://schemas.microsoft.com/office/powerpoint/2010/main" val="3630270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people live their lives focused on the Here</a:t>
            </a:r>
            <a:r>
              <a:rPr lang="en-US" baseline="0" dirty="0" smtClean="0"/>
              <a:t> and Now! They don</a:t>
            </a:r>
            <a:r>
              <a:rPr lang="fr-FR" baseline="0" dirty="0" smtClean="0"/>
              <a:t>’</a:t>
            </a:r>
            <a:r>
              <a:rPr lang="en-US" baseline="0" dirty="0" smtClean="0"/>
              <a:t>t think about what will happen when they die – nor do they think about the possibility of a world that is alongside our physical world.</a:t>
            </a:r>
            <a:endParaRPr lang="en-US" dirty="0"/>
          </a:p>
        </p:txBody>
      </p:sp>
      <p:sp>
        <p:nvSpPr>
          <p:cNvPr id="4" name="Slide Number Placeholder 3"/>
          <p:cNvSpPr>
            <a:spLocks noGrp="1"/>
          </p:cNvSpPr>
          <p:nvPr>
            <p:ph type="sldNum" sz="quarter" idx="10"/>
          </p:nvPr>
        </p:nvSpPr>
        <p:spPr/>
        <p:txBody>
          <a:bodyPr/>
          <a:lstStyle/>
          <a:p>
            <a:fld id="{92505CFD-1CC0-304E-9F80-9371F4CFF986}" type="slidenum">
              <a:rPr lang="en-US" smtClean="0"/>
              <a:t>3</a:t>
            </a:fld>
            <a:endParaRPr lang="en-US"/>
          </a:p>
        </p:txBody>
      </p:sp>
    </p:spTree>
    <p:extLst>
      <p:ext uri="{BB962C8B-B14F-4D97-AF65-F5344CB8AC3E}">
        <p14:creationId xmlns:p14="http://schemas.microsoft.com/office/powerpoint/2010/main" val="32199005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2. Connect with Eternity – </a:t>
            </a:r>
            <a:r>
              <a:rPr lang="en-US" b="0" dirty="0" smtClean="0"/>
              <a:t>through prayer. Speak with God all the time. The Bible says we are to: Pray always! Pray continuously!</a:t>
            </a:r>
          </a:p>
        </p:txBody>
      </p:sp>
      <p:sp>
        <p:nvSpPr>
          <p:cNvPr id="4" name="Slide Number Placeholder 3"/>
          <p:cNvSpPr>
            <a:spLocks noGrp="1"/>
          </p:cNvSpPr>
          <p:nvPr>
            <p:ph type="sldNum" sz="quarter" idx="10"/>
          </p:nvPr>
        </p:nvSpPr>
        <p:spPr/>
        <p:txBody>
          <a:bodyPr/>
          <a:lstStyle/>
          <a:p>
            <a:fld id="{92505CFD-1CC0-304E-9F80-9371F4CFF986}" type="slidenum">
              <a:rPr lang="en-US" smtClean="0"/>
              <a:t>30</a:t>
            </a:fld>
            <a:endParaRPr lang="en-US"/>
          </a:p>
        </p:txBody>
      </p:sp>
    </p:spTree>
    <p:extLst>
      <p:ext uri="{BB962C8B-B14F-4D97-AF65-F5344CB8AC3E}">
        <p14:creationId xmlns:p14="http://schemas.microsoft.com/office/powerpoint/2010/main" val="36302700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morning before you go to school find time to pray, and then throughout the day turn your thoughts to God in prayer, and at the end of the day finish with prayer!</a:t>
            </a:r>
          </a:p>
        </p:txBody>
      </p:sp>
      <p:sp>
        <p:nvSpPr>
          <p:cNvPr id="4" name="Slide Number Placeholder 3"/>
          <p:cNvSpPr>
            <a:spLocks noGrp="1"/>
          </p:cNvSpPr>
          <p:nvPr>
            <p:ph type="sldNum" sz="quarter" idx="10"/>
          </p:nvPr>
        </p:nvSpPr>
        <p:spPr/>
        <p:txBody>
          <a:bodyPr/>
          <a:lstStyle/>
          <a:p>
            <a:fld id="{92505CFD-1CC0-304E-9F80-9371F4CFF986}" type="slidenum">
              <a:rPr lang="en-US" smtClean="0"/>
              <a:t>31</a:t>
            </a:fld>
            <a:endParaRPr lang="en-US"/>
          </a:p>
        </p:txBody>
      </p:sp>
    </p:spTree>
    <p:extLst>
      <p:ext uri="{BB962C8B-B14F-4D97-AF65-F5344CB8AC3E}">
        <p14:creationId xmlns:p14="http://schemas.microsoft.com/office/powerpoint/2010/main" val="36302700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3. Invest</a:t>
            </a:r>
            <a:r>
              <a:rPr lang="en-US" b="1" baseline="0" dirty="0" smtClean="0"/>
              <a:t> in Eternity </a:t>
            </a:r>
            <a:r>
              <a:rPr lang="en-US" b="0" baseline="0" dirty="0" smtClean="0"/>
              <a:t>– do acts of kindness.</a:t>
            </a:r>
            <a:endParaRPr lang="en-US" b="0" dirty="0" smtClean="0"/>
          </a:p>
        </p:txBody>
      </p:sp>
      <p:sp>
        <p:nvSpPr>
          <p:cNvPr id="4" name="Slide Number Placeholder 3"/>
          <p:cNvSpPr>
            <a:spLocks noGrp="1"/>
          </p:cNvSpPr>
          <p:nvPr>
            <p:ph type="sldNum" sz="quarter" idx="10"/>
          </p:nvPr>
        </p:nvSpPr>
        <p:spPr/>
        <p:txBody>
          <a:bodyPr/>
          <a:lstStyle/>
          <a:p>
            <a:fld id="{92505CFD-1CC0-304E-9F80-9371F4CFF986}" type="slidenum">
              <a:rPr lang="en-US" smtClean="0"/>
              <a:t>32</a:t>
            </a:fld>
            <a:endParaRPr lang="en-US"/>
          </a:p>
        </p:txBody>
      </p:sp>
    </p:spTree>
    <p:extLst>
      <p:ext uri="{BB962C8B-B14F-4D97-AF65-F5344CB8AC3E}">
        <p14:creationId xmlns:p14="http://schemas.microsoft.com/office/powerpoint/2010/main" val="36302700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Invest</a:t>
            </a:r>
            <a:r>
              <a:rPr lang="en-US" b="1" baseline="0" dirty="0" smtClean="0"/>
              <a:t> in Eternity </a:t>
            </a:r>
            <a:r>
              <a:rPr lang="en-US" baseline="0" dirty="0" smtClean="0"/>
              <a:t>- </a:t>
            </a:r>
            <a:r>
              <a:rPr lang="en-US" dirty="0" smtClean="0"/>
              <a:t>"Do not store up for yourselves treasures on earth, where moth and rust destroy, and where thieves break in and steal. But store up for yourselves treasures in heaven, where moth and rust do not destroy, and where thieves do not break in and steal. For where your treasure is, there your heart will be also. Matthew 6:19-21</a:t>
            </a:r>
          </a:p>
        </p:txBody>
      </p:sp>
      <p:sp>
        <p:nvSpPr>
          <p:cNvPr id="4" name="Slide Number Placeholder 3"/>
          <p:cNvSpPr>
            <a:spLocks noGrp="1"/>
          </p:cNvSpPr>
          <p:nvPr>
            <p:ph type="sldNum" sz="quarter" idx="10"/>
          </p:nvPr>
        </p:nvSpPr>
        <p:spPr/>
        <p:txBody>
          <a:bodyPr/>
          <a:lstStyle/>
          <a:p>
            <a:fld id="{92505CFD-1CC0-304E-9F80-9371F4CFF986}" type="slidenum">
              <a:rPr lang="en-US" smtClean="0"/>
              <a:t>33</a:t>
            </a:fld>
            <a:endParaRPr lang="en-US"/>
          </a:p>
        </p:txBody>
      </p:sp>
    </p:spTree>
    <p:extLst>
      <p:ext uri="{BB962C8B-B14F-4D97-AF65-F5344CB8AC3E}">
        <p14:creationId xmlns:p14="http://schemas.microsoft.com/office/powerpoint/2010/main" val="36302700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4. Talk</a:t>
            </a:r>
            <a:r>
              <a:rPr lang="en-US" b="1" baseline="0" dirty="0" smtClean="0"/>
              <a:t> about Eternity </a:t>
            </a:r>
            <a:r>
              <a:rPr lang="en-US" baseline="0" dirty="0" smtClean="0"/>
              <a:t>– tell others about the reality of heaven and hell – about what happens to us when we die – we don’t just decompose in a grave – our body may do that but our soul/spirit lives on with God!</a:t>
            </a:r>
            <a:endParaRPr lang="en-US" dirty="0" smtClean="0"/>
          </a:p>
        </p:txBody>
      </p:sp>
      <p:sp>
        <p:nvSpPr>
          <p:cNvPr id="4" name="Slide Number Placeholder 3"/>
          <p:cNvSpPr>
            <a:spLocks noGrp="1"/>
          </p:cNvSpPr>
          <p:nvPr>
            <p:ph type="sldNum" sz="quarter" idx="10"/>
          </p:nvPr>
        </p:nvSpPr>
        <p:spPr/>
        <p:txBody>
          <a:bodyPr/>
          <a:lstStyle/>
          <a:p>
            <a:fld id="{92505CFD-1CC0-304E-9F80-9371F4CFF986}" type="slidenum">
              <a:rPr lang="en-US" smtClean="0"/>
              <a:t>34</a:t>
            </a:fld>
            <a:endParaRPr lang="en-US"/>
          </a:p>
        </p:txBody>
      </p:sp>
    </p:spTree>
    <p:extLst>
      <p:ext uri="{BB962C8B-B14F-4D97-AF65-F5344CB8AC3E}">
        <p14:creationId xmlns:p14="http://schemas.microsoft.com/office/powerpoint/2010/main" val="36302700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 you prepared for eternity to come knocking?</a:t>
            </a:r>
          </a:p>
        </p:txBody>
      </p:sp>
      <p:sp>
        <p:nvSpPr>
          <p:cNvPr id="4" name="Slide Number Placeholder 3"/>
          <p:cNvSpPr>
            <a:spLocks noGrp="1"/>
          </p:cNvSpPr>
          <p:nvPr>
            <p:ph type="sldNum" sz="quarter" idx="10"/>
          </p:nvPr>
        </p:nvSpPr>
        <p:spPr/>
        <p:txBody>
          <a:bodyPr/>
          <a:lstStyle/>
          <a:p>
            <a:fld id="{92505CFD-1CC0-304E-9F80-9371F4CFF986}" type="slidenum">
              <a:rPr lang="en-US" smtClean="0"/>
              <a:t>35</a:t>
            </a:fld>
            <a:endParaRPr lang="en-US"/>
          </a:p>
        </p:txBody>
      </p:sp>
    </p:spTree>
    <p:extLst>
      <p:ext uri="{BB962C8B-B14F-4D97-AF65-F5344CB8AC3E}">
        <p14:creationId xmlns:p14="http://schemas.microsoft.com/office/powerpoint/2010/main" val="36302700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5. Fight for </a:t>
            </a:r>
            <a:r>
              <a:rPr lang="en-US" b="1" baseline="0" dirty="0" smtClean="0"/>
              <a:t>Eternity </a:t>
            </a:r>
            <a:r>
              <a:rPr lang="en-US" baseline="0" dirty="0" smtClean="0"/>
              <a:t>– slay some giants that stand in your way!!! Don</a:t>
            </a:r>
            <a:r>
              <a:rPr lang="fr-FR" baseline="0" dirty="0" smtClean="0"/>
              <a:t>’</a:t>
            </a:r>
            <a:r>
              <a:rPr lang="en-US" baseline="0" dirty="0" smtClean="0"/>
              <a:t>t miss our Giant Slaying series starting next Sunday morning!</a:t>
            </a:r>
            <a:endParaRPr lang="en-US" dirty="0" smtClean="0"/>
          </a:p>
        </p:txBody>
      </p:sp>
      <p:sp>
        <p:nvSpPr>
          <p:cNvPr id="4" name="Slide Number Placeholder 3"/>
          <p:cNvSpPr>
            <a:spLocks noGrp="1"/>
          </p:cNvSpPr>
          <p:nvPr>
            <p:ph type="sldNum" sz="quarter" idx="10"/>
          </p:nvPr>
        </p:nvSpPr>
        <p:spPr/>
        <p:txBody>
          <a:bodyPr/>
          <a:lstStyle/>
          <a:p>
            <a:fld id="{92505CFD-1CC0-304E-9F80-9371F4CFF986}" type="slidenum">
              <a:rPr lang="en-US" smtClean="0"/>
              <a:t>36</a:t>
            </a:fld>
            <a:endParaRPr lang="en-US"/>
          </a:p>
        </p:txBody>
      </p:sp>
    </p:spTree>
    <p:extLst>
      <p:ext uri="{BB962C8B-B14F-4D97-AF65-F5344CB8AC3E}">
        <p14:creationId xmlns:p14="http://schemas.microsoft.com/office/powerpoint/2010/main" val="36302700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2505CFD-1CC0-304E-9F80-9371F4CFF986}" type="slidenum">
              <a:rPr lang="en-US" smtClean="0"/>
              <a:t>37</a:t>
            </a:fld>
            <a:endParaRPr lang="en-US"/>
          </a:p>
        </p:txBody>
      </p:sp>
    </p:spTree>
    <p:extLst>
      <p:ext uri="{BB962C8B-B14F-4D97-AF65-F5344CB8AC3E}">
        <p14:creationId xmlns:p14="http://schemas.microsoft.com/office/powerpoint/2010/main" val="1461721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example, David says in one of the Psalms: I will glorify your name forever (Psalm 86:2). That is For Now</a:t>
            </a:r>
            <a:r>
              <a:rPr lang="en-US" baseline="0" dirty="0" smtClean="0"/>
              <a:t> AND Forever!!!</a:t>
            </a:r>
            <a:endParaRPr lang="en-US" dirty="0"/>
          </a:p>
        </p:txBody>
      </p:sp>
      <p:sp>
        <p:nvSpPr>
          <p:cNvPr id="4" name="Slide Number Placeholder 3"/>
          <p:cNvSpPr>
            <a:spLocks noGrp="1"/>
          </p:cNvSpPr>
          <p:nvPr>
            <p:ph type="sldNum" sz="quarter" idx="10"/>
          </p:nvPr>
        </p:nvSpPr>
        <p:spPr/>
        <p:txBody>
          <a:bodyPr/>
          <a:lstStyle/>
          <a:p>
            <a:fld id="{92505CFD-1CC0-304E-9F80-9371F4CFF986}" type="slidenum">
              <a:rPr lang="en-US" smtClean="0"/>
              <a:t>4</a:t>
            </a:fld>
            <a:endParaRPr lang="en-US"/>
          </a:p>
        </p:txBody>
      </p:sp>
    </p:spTree>
    <p:extLst>
      <p:ext uri="{BB962C8B-B14F-4D97-AF65-F5344CB8AC3E}">
        <p14:creationId xmlns:p14="http://schemas.microsoft.com/office/powerpoint/2010/main" val="2401926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What we do in life, echoes in eternity!</a:t>
            </a:r>
          </a:p>
          <a:p>
            <a:endParaRPr lang="en-US" dirty="0"/>
          </a:p>
        </p:txBody>
      </p:sp>
      <p:sp>
        <p:nvSpPr>
          <p:cNvPr id="4" name="Slide Number Placeholder 3"/>
          <p:cNvSpPr>
            <a:spLocks noGrp="1"/>
          </p:cNvSpPr>
          <p:nvPr>
            <p:ph type="sldNum" sz="quarter" idx="10"/>
          </p:nvPr>
        </p:nvSpPr>
        <p:spPr/>
        <p:txBody>
          <a:bodyPr/>
          <a:lstStyle/>
          <a:p>
            <a:fld id="{92505CFD-1CC0-304E-9F80-9371F4CFF986}" type="slidenum">
              <a:rPr lang="en-US" smtClean="0"/>
              <a:t>5</a:t>
            </a:fld>
            <a:endParaRPr lang="en-US"/>
          </a:p>
        </p:txBody>
      </p:sp>
    </p:spTree>
    <p:extLst>
      <p:ext uri="{BB962C8B-B14F-4D97-AF65-F5344CB8AC3E}">
        <p14:creationId xmlns:p14="http://schemas.microsoft.com/office/powerpoint/2010/main" val="4012924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Mahatma Gandhi said: “Learn as if you were going to live forever. Live as if you were going to die tomorrow.”</a:t>
            </a:r>
            <a:endParaRPr lang="en-US" dirty="0"/>
          </a:p>
        </p:txBody>
      </p:sp>
      <p:sp>
        <p:nvSpPr>
          <p:cNvPr id="4" name="Slide Number Placeholder 3"/>
          <p:cNvSpPr>
            <a:spLocks noGrp="1"/>
          </p:cNvSpPr>
          <p:nvPr>
            <p:ph type="sldNum" sz="quarter" idx="10"/>
          </p:nvPr>
        </p:nvSpPr>
        <p:spPr/>
        <p:txBody>
          <a:bodyPr/>
          <a:lstStyle/>
          <a:p>
            <a:fld id="{92505CFD-1CC0-304E-9F80-9371F4CFF986}" type="slidenum">
              <a:rPr lang="en-US" smtClean="0"/>
              <a:t>6</a:t>
            </a:fld>
            <a:endParaRPr lang="en-US"/>
          </a:p>
        </p:txBody>
      </p:sp>
    </p:spTree>
    <p:extLst>
      <p:ext uri="{BB962C8B-B14F-4D97-AF65-F5344CB8AC3E}">
        <p14:creationId xmlns:p14="http://schemas.microsoft.com/office/powerpoint/2010/main" val="226642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Live like you were dying.</a:t>
            </a:r>
            <a:endParaRPr lang="en-US" dirty="0"/>
          </a:p>
        </p:txBody>
      </p:sp>
      <p:sp>
        <p:nvSpPr>
          <p:cNvPr id="4" name="Slide Number Placeholder 3"/>
          <p:cNvSpPr>
            <a:spLocks noGrp="1"/>
          </p:cNvSpPr>
          <p:nvPr>
            <p:ph type="sldNum" sz="quarter" idx="10"/>
          </p:nvPr>
        </p:nvSpPr>
        <p:spPr/>
        <p:txBody>
          <a:bodyPr/>
          <a:lstStyle/>
          <a:p>
            <a:fld id="{92505CFD-1CC0-304E-9F80-9371F4CFF986}" type="slidenum">
              <a:rPr lang="en-US" smtClean="0"/>
              <a:t>7</a:t>
            </a:fld>
            <a:endParaRPr lang="en-US"/>
          </a:p>
        </p:txBody>
      </p:sp>
    </p:spTree>
    <p:extLst>
      <p:ext uri="{BB962C8B-B14F-4D97-AF65-F5344CB8AC3E}">
        <p14:creationId xmlns:p14="http://schemas.microsoft.com/office/powerpoint/2010/main" val="790542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how do we live on the edge</a:t>
            </a:r>
            <a:r>
              <a:rPr lang="en-US" baseline="0" dirty="0" smtClean="0"/>
              <a:t> of eternity? What can we do practically?</a:t>
            </a:r>
            <a:endParaRPr lang="en-US" dirty="0"/>
          </a:p>
        </p:txBody>
      </p:sp>
      <p:sp>
        <p:nvSpPr>
          <p:cNvPr id="4" name="Slide Number Placeholder 3"/>
          <p:cNvSpPr>
            <a:spLocks noGrp="1"/>
          </p:cNvSpPr>
          <p:nvPr>
            <p:ph type="sldNum" sz="quarter" idx="10"/>
          </p:nvPr>
        </p:nvSpPr>
        <p:spPr/>
        <p:txBody>
          <a:bodyPr/>
          <a:lstStyle/>
          <a:p>
            <a:fld id="{92505CFD-1CC0-304E-9F80-9371F4CFF986}" type="slidenum">
              <a:rPr lang="en-US" smtClean="0"/>
              <a:t>8</a:t>
            </a:fld>
            <a:endParaRPr lang="en-US"/>
          </a:p>
        </p:txBody>
      </p:sp>
    </p:spTree>
    <p:extLst>
      <p:ext uri="{BB962C8B-B14F-4D97-AF65-F5344CB8AC3E}">
        <p14:creationId xmlns:p14="http://schemas.microsoft.com/office/powerpoint/2010/main" val="1461721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1. Think about Eternity </a:t>
            </a:r>
            <a:r>
              <a:rPr lang="en-US" b="0" dirty="0" smtClean="0"/>
              <a:t>- By Living in the Word</a:t>
            </a:r>
          </a:p>
        </p:txBody>
      </p:sp>
      <p:sp>
        <p:nvSpPr>
          <p:cNvPr id="4" name="Slide Number Placeholder 3"/>
          <p:cNvSpPr>
            <a:spLocks noGrp="1"/>
          </p:cNvSpPr>
          <p:nvPr>
            <p:ph type="sldNum" sz="quarter" idx="10"/>
          </p:nvPr>
        </p:nvSpPr>
        <p:spPr/>
        <p:txBody>
          <a:bodyPr/>
          <a:lstStyle/>
          <a:p>
            <a:fld id="{92505CFD-1CC0-304E-9F80-9371F4CFF986}" type="slidenum">
              <a:rPr lang="en-US" smtClean="0"/>
              <a:t>9</a:t>
            </a:fld>
            <a:endParaRPr lang="en-US"/>
          </a:p>
        </p:txBody>
      </p:sp>
    </p:spTree>
    <p:extLst>
      <p:ext uri="{BB962C8B-B14F-4D97-AF65-F5344CB8AC3E}">
        <p14:creationId xmlns:p14="http://schemas.microsoft.com/office/powerpoint/2010/main" val="3630270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149527-3C5F-804B-8225-ED0C19219E83}" type="datetimeFigureOut">
              <a:rPr lang="en-US" smtClean="0"/>
              <a:t>2014/05/29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E6CAE-7096-DF4E-8721-D0DCBF917811}" type="slidenum">
              <a:rPr lang="en-US" smtClean="0"/>
              <a:t>‹#›</a:t>
            </a:fld>
            <a:endParaRPr lang="en-US"/>
          </a:p>
        </p:txBody>
      </p:sp>
    </p:spTree>
    <p:extLst>
      <p:ext uri="{BB962C8B-B14F-4D97-AF65-F5344CB8AC3E}">
        <p14:creationId xmlns:p14="http://schemas.microsoft.com/office/powerpoint/2010/main" val="246504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149527-3C5F-804B-8225-ED0C19219E83}" type="datetimeFigureOut">
              <a:rPr lang="en-US" smtClean="0"/>
              <a:t>2014/05/29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E6CAE-7096-DF4E-8721-D0DCBF917811}" type="slidenum">
              <a:rPr lang="en-US" smtClean="0"/>
              <a:t>‹#›</a:t>
            </a:fld>
            <a:endParaRPr lang="en-US"/>
          </a:p>
        </p:txBody>
      </p:sp>
    </p:spTree>
    <p:extLst>
      <p:ext uri="{BB962C8B-B14F-4D97-AF65-F5344CB8AC3E}">
        <p14:creationId xmlns:p14="http://schemas.microsoft.com/office/powerpoint/2010/main" val="565894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149527-3C5F-804B-8225-ED0C19219E83}" type="datetimeFigureOut">
              <a:rPr lang="en-US" smtClean="0"/>
              <a:t>2014/05/29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E6CAE-7096-DF4E-8721-D0DCBF917811}" type="slidenum">
              <a:rPr lang="en-US" smtClean="0"/>
              <a:t>‹#›</a:t>
            </a:fld>
            <a:endParaRPr lang="en-US"/>
          </a:p>
        </p:txBody>
      </p:sp>
    </p:spTree>
    <p:extLst>
      <p:ext uri="{BB962C8B-B14F-4D97-AF65-F5344CB8AC3E}">
        <p14:creationId xmlns:p14="http://schemas.microsoft.com/office/powerpoint/2010/main" val="2929393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149527-3C5F-804B-8225-ED0C19219E83}" type="datetimeFigureOut">
              <a:rPr lang="en-US" smtClean="0"/>
              <a:t>2014/05/29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E6CAE-7096-DF4E-8721-D0DCBF917811}" type="slidenum">
              <a:rPr lang="en-US" smtClean="0"/>
              <a:t>‹#›</a:t>
            </a:fld>
            <a:endParaRPr lang="en-US"/>
          </a:p>
        </p:txBody>
      </p:sp>
    </p:spTree>
    <p:extLst>
      <p:ext uri="{BB962C8B-B14F-4D97-AF65-F5344CB8AC3E}">
        <p14:creationId xmlns:p14="http://schemas.microsoft.com/office/powerpoint/2010/main" val="128475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149527-3C5F-804B-8225-ED0C19219E83}" type="datetimeFigureOut">
              <a:rPr lang="en-US" smtClean="0"/>
              <a:t>2014/05/29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E6CAE-7096-DF4E-8721-D0DCBF917811}" type="slidenum">
              <a:rPr lang="en-US" smtClean="0"/>
              <a:t>‹#›</a:t>
            </a:fld>
            <a:endParaRPr lang="en-US"/>
          </a:p>
        </p:txBody>
      </p:sp>
    </p:spTree>
    <p:extLst>
      <p:ext uri="{BB962C8B-B14F-4D97-AF65-F5344CB8AC3E}">
        <p14:creationId xmlns:p14="http://schemas.microsoft.com/office/powerpoint/2010/main" val="1048648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149527-3C5F-804B-8225-ED0C19219E83}" type="datetimeFigureOut">
              <a:rPr lang="en-US" smtClean="0"/>
              <a:t>2014/05/29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5E6CAE-7096-DF4E-8721-D0DCBF917811}" type="slidenum">
              <a:rPr lang="en-US" smtClean="0"/>
              <a:t>‹#›</a:t>
            </a:fld>
            <a:endParaRPr lang="en-US"/>
          </a:p>
        </p:txBody>
      </p:sp>
    </p:spTree>
    <p:extLst>
      <p:ext uri="{BB962C8B-B14F-4D97-AF65-F5344CB8AC3E}">
        <p14:creationId xmlns:p14="http://schemas.microsoft.com/office/powerpoint/2010/main" val="41542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149527-3C5F-804B-8225-ED0C19219E83}" type="datetimeFigureOut">
              <a:rPr lang="en-US" smtClean="0"/>
              <a:t>2014/05/29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5E6CAE-7096-DF4E-8721-D0DCBF917811}" type="slidenum">
              <a:rPr lang="en-US" smtClean="0"/>
              <a:t>‹#›</a:t>
            </a:fld>
            <a:endParaRPr lang="en-US"/>
          </a:p>
        </p:txBody>
      </p:sp>
    </p:spTree>
    <p:extLst>
      <p:ext uri="{BB962C8B-B14F-4D97-AF65-F5344CB8AC3E}">
        <p14:creationId xmlns:p14="http://schemas.microsoft.com/office/powerpoint/2010/main" val="131201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149527-3C5F-804B-8225-ED0C19219E83}" type="datetimeFigureOut">
              <a:rPr lang="en-US" smtClean="0"/>
              <a:t>2014/05/29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5E6CAE-7096-DF4E-8721-D0DCBF917811}" type="slidenum">
              <a:rPr lang="en-US" smtClean="0"/>
              <a:t>‹#›</a:t>
            </a:fld>
            <a:endParaRPr lang="en-US"/>
          </a:p>
        </p:txBody>
      </p:sp>
    </p:spTree>
    <p:extLst>
      <p:ext uri="{BB962C8B-B14F-4D97-AF65-F5344CB8AC3E}">
        <p14:creationId xmlns:p14="http://schemas.microsoft.com/office/powerpoint/2010/main" val="2169867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149527-3C5F-804B-8225-ED0C19219E83}" type="datetimeFigureOut">
              <a:rPr lang="en-US" smtClean="0"/>
              <a:t>2014/05/29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5E6CAE-7096-DF4E-8721-D0DCBF917811}" type="slidenum">
              <a:rPr lang="en-US" smtClean="0"/>
              <a:t>‹#›</a:t>
            </a:fld>
            <a:endParaRPr lang="en-US"/>
          </a:p>
        </p:txBody>
      </p:sp>
    </p:spTree>
    <p:extLst>
      <p:ext uri="{BB962C8B-B14F-4D97-AF65-F5344CB8AC3E}">
        <p14:creationId xmlns:p14="http://schemas.microsoft.com/office/powerpoint/2010/main" val="920595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149527-3C5F-804B-8225-ED0C19219E83}" type="datetimeFigureOut">
              <a:rPr lang="en-US" smtClean="0"/>
              <a:t>2014/05/29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5E6CAE-7096-DF4E-8721-D0DCBF917811}" type="slidenum">
              <a:rPr lang="en-US" smtClean="0"/>
              <a:t>‹#›</a:t>
            </a:fld>
            <a:endParaRPr lang="en-US"/>
          </a:p>
        </p:txBody>
      </p:sp>
    </p:spTree>
    <p:extLst>
      <p:ext uri="{BB962C8B-B14F-4D97-AF65-F5344CB8AC3E}">
        <p14:creationId xmlns:p14="http://schemas.microsoft.com/office/powerpoint/2010/main" val="491621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149527-3C5F-804B-8225-ED0C19219E83}" type="datetimeFigureOut">
              <a:rPr lang="en-US" smtClean="0"/>
              <a:t>2014/05/29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5E6CAE-7096-DF4E-8721-D0DCBF917811}" type="slidenum">
              <a:rPr lang="en-US" smtClean="0"/>
              <a:t>‹#›</a:t>
            </a:fld>
            <a:endParaRPr lang="en-US"/>
          </a:p>
        </p:txBody>
      </p:sp>
    </p:spTree>
    <p:extLst>
      <p:ext uri="{BB962C8B-B14F-4D97-AF65-F5344CB8AC3E}">
        <p14:creationId xmlns:p14="http://schemas.microsoft.com/office/powerpoint/2010/main" val="92993692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149527-3C5F-804B-8225-ED0C19219E83}" type="datetimeFigureOut">
              <a:rPr lang="en-US" smtClean="0"/>
              <a:t>2014/05/29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5E6CAE-7096-DF4E-8721-D0DCBF917811}" type="slidenum">
              <a:rPr lang="en-US" smtClean="0"/>
              <a:t>‹#›</a:t>
            </a:fld>
            <a:endParaRPr lang="en-US"/>
          </a:p>
        </p:txBody>
      </p:sp>
    </p:spTree>
    <p:extLst>
      <p:ext uri="{BB962C8B-B14F-4D97-AF65-F5344CB8AC3E}">
        <p14:creationId xmlns:p14="http://schemas.microsoft.com/office/powerpoint/2010/main" val="25318443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9.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9.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30.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31.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32.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33.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34.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35.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3151809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89646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89849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81545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02110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87649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12092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84895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50750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95879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92561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22095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50332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53007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42807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09516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27093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42153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62989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89772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65965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53771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74009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47452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12240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47309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83616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99337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58791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55627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4877264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26820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5009204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4922752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3389768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0415293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85655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697</TotalTime>
  <Words>837</Words>
  <Application>Microsoft Macintosh PowerPoint</Application>
  <PresentationFormat>On-screen Show (4:3)</PresentationFormat>
  <Paragraphs>73</Paragraphs>
  <Slides>37</Slides>
  <Notes>37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Tittley</dc:creator>
  <cp:lastModifiedBy>Mark Tittley</cp:lastModifiedBy>
  <cp:revision>125</cp:revision>
  <dcterms:created xsi:type="dcterms:W3CDTF">2013-01-17T06:01:44Z</dcterms:created>
  <dcterms:modified xsi:type="dcterms:W3CDTF">2014-05-29T13:45:56Z</dcterms:modified>
</cp:coreProperties>
</file>