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308" r:id="rId2"/>
    <p:sldId id="312" r:id="rId3"/>
    <p:sldId id="288" r:id="rId4"/>
    <p:sldId id="320" r:id="rId5"/>
    <p:sldId id="356" r:id="rId6"/>
    <p:sldId id="365" r:id="rId7"/>
    <p:sldId id="359" r:id="rId8"/>
    <p:sldId id="362" r:id="rId9"/>
    <p:sldId id="351" r:id="rId10"/>
    <p:sldId id="361" r:id="rId11"/>
    <p:sldId id="360" r:id="rId12"/>
    <p:sldId id="367" r:id="rId13"/>
    <p:sldId id="348" r:id="rId14"/>
    <p:sldId id="344" r:id="rId15"/>
    <p:sldId id="322" r:id="rId16"/>
    <p:sldId id="364" r:id="rId17"/>
    <p:sldId id="363" r:id="rId18"/>
    <p:sldId id="355" r:id="rId19"/>
    <p:sldId id="345" r:id="rId20"/>
    <p:sldId id="346" r:id="rId21"/>
    <p:sldId id="358" r:id="rId22"/>
    <p:sldId id="347" r:id="rId23"/>
    <p:sldId id="343" r:id="rId24"/>
    <p:sldId id="353" r:id="rId25"/>
    <p:sldId id="350" r:id="rId26"/>
    <p:sldId id="349" r:id="rId27"/>
    <p:sldId id="342" r:id="rId28"/>
    <p:sldId id="352" r:id="rId29"/>
    <p:sldId id="315"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08" autoAdjust="0"/>
    <p:restoredTop sz="94660"/>
  </p:normalViewPr>
  <p:slideViewPr>
    <p:cSldViewPr snapToGrid="0" snapToObjects="1" showGuides="1">
      <p:cViewPr varScale="1">
        <p:scale>
          <a:sx n="86" d="100"/>
          <a:sy n="86" d="100"/>
        </p:scale>
        <p:origin x="-1864" y="-104"/>
      </p:cViewPr>
      <p:guideLst>
        <p:guide orient="horz" pos="2158"/>
        <p:guide pos="2881"/>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26FA25-E530-E146-A4F4-D22F4ACF143A}" type="datetimeFigureOut">
              <a:rPr lang="en-US" smtClean="0"/>
              <a:t>2014/05/29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505CFD-1CC0-304E-9F80-9371F4CFF986}" type="slidenum">
              <a:rPr lang="en-US" smtClean="0"/>
              <a:t>‹#›</a:t>
            </a:fld>
            <a:endParaRPr lang="en-US"/>
          </a:p>
        </p:txBody>
      </p:sp>
    </p:spTree>
    <p:extLst>
      <p:ext uri="{BB962C8B-B14F-4D97-AF65-F5344CB8AC3E}">
        <p14:creationId xmlns:p14="http://schemas.microsoft.com/office/powerpoint/2010/main" val="14023277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Two weeks ago we started a new series called: Living on the Edge of Eternity. Here is a short review of what we covered...</a:t>
            </a:r>
          </a:p>
        </p:txBody>
      </p:sp>
      <p:sp>
        <p:nvSpPr>
          <p:cNvPr id="4" name="Slide Number Placeholder 3"/>
          <p:cNvSpPr>
            <a:spLocks noGrp="1"/>
          </p:cNvSpPr>
          <p:nvPr>
            <p:ph type="sldNum" sz="quarter" idx="10"/>
          </p:nvPr>
        </p:nvSpPr>
        <p:spPr/>
        <p:txBody>
          <a:bodyPr/>
          <a:lstStyle/>
          <a:p>
            <a:fld id="{92505CFD-1CC0-304E-9F80-9371F4CFF986}" type="slidenum">
              <a:rPr lang="en-US" smtClean="0"/>
              <a:t>1</a:t>
            </a:fld>
            <a:endParaRPr lang="en-US"/>
          </a:p>
        </p:txBody>
      </p:sp>
    </p:spTree>
    <p:extLst>
      <p:ext uri="{BB962C8B-B14F-4D97-AF65-F5344CB8AC3E}">
        <p14:creationId xmlns:p14="http://schemas.microsoft.com/office/powerpoint/2010/main" val="1461721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a direct channel of communication</a:t>
            </a:r>
            <a:r>
              <a:rPr lang="en-US" baseline="0" dirty="0" smtClean="0"/>
              <a:t> with the God who creation heaven and earth.</a:t>
            </a:r>
            <a:endParaRPr lang="en-US" dirty="0" smtClean="0"/>
          </a:p>
        </p:txBody>
      </p:sp>
      <p:sp>
        <p:nvSpPr>
          <p:cNvPr id="4" name="Slide Number Placeholder 3"/>
          <p:cNvSpPr>
            <a:spLocks noGrp="1"/>
          </p:cNvSpPr>
          <p:nvPr>
            <p:ph type="sldNum" sz="quarter" idx="10"/>
          </p:nvPr>
        </p:nvSpPr>
        <p:spPr/>
        <p:txBody>
          <a:bodyPr/>
          <a:lstStyle/>
          <a:p>
            <a:fld id="{92505CFD-1CC0-304E-9F80-9371F4CFF986}" type="slidenum">
              <a:rPr lang="en-US" smtClean="0"/>
              <a:t>10</a:t>
            </a:fld>
            <a:endParaRPr lang="en-US"/>
          </a:p>
        </p:txBody>
      </p:sp>
    </p:spTree>
    <p:extLst>
      <p:ext uri="{BB962C8B-B14F-4D97-AF65-F5344CB8AC3E}">
        <p14:creationId xmlns:p14="http://schemas.microsoft.com/office/powerpoint/2010/main" val="3630270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send someone a “please call me” you really hope</a:t>
            </a:r>
            <a:r>
              <a:rPr lang="en-US" baseline="0" dirty="0" smtClean="0"/>
              <a:t> that they will call you back. And if you call someone on the phone you really believe that they will answer you…</a:t>
            </a:r>
            <a:endParaRPr lang="en-US" dirty="0" smtClean="0"/>
          </a:p>
        </p:txBody>
      </p:sp>
      <p:sp>
        <p:nvSpPr>
          <p:cNvPr id="4" name="Slide Number Placeholder 3"/>
          <p:cNvSpPr>
            <a:spLocks noGrp="1"/>
          </p:cNvSpPr>
          <p:nvPr>
            <p:ph type="sldNum" sz="quarter" idx="10"/>
          </p:nvPr>
        </p:nvSpPr>
        <p:spPr/>
        <p:txBody>
          <a:bodyPr/>
          <a:lstStyle/>
          <a:p>
            <a:fld id="{92505CFD-1CC0-304E-9F80-9371F4CFF986}" type="slidenum">
              <a:rPr lang="en-US" smtClean="0"/>
              <a:t>11</a:t>
            </a:fld>
            <a:endParaRPr lang="en-US"/>
          </a:p>
        </p:txBody>
      </p:sp>
    </p:spTree>
    <p:extLst>
      <p:ext uri="{BB962C8B-B14F-4D97-AF65-F5344CB8AC3E}">
        <p14:creationId xmlns:p14="http://schemas.microsoft.com/office/powerpoint/2010/main" val="3630270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promise from God – that if we call to him, he will answer us and tell us great and unsearchable things that we do not know (Jeremiah 33:3)</a:t>
            </a:r>
          </a:p>
        </p:txBody>
      </p:sp>
      <p:sp>
        <p:nvSpPr>
          <p:cNvPr id="4" name="Slide Number Placeholder 3"/>
          <p:cNvSpPr>
            <a:spLocks noGrp="1"/>
          </p:cNvSpPr>
          <p:nvPr>
            <p:ph type="sldNum" sz="quarter" idx="10"/>
          </p:nvPr>
        </p:nvSpPr>
        <p:spPr/>
        <p:txBody>
          <a:bodyPr/>
          <a:lstStyle/>
          <a:p>
            <a:fld id="{92505CFD-1CC0-304E-9F80-9371F4CFF986}" type="slidenum">
              <a:rPr lang="en-US" smtClean="0"/>
              <a:t>12</a:t>
            </a:fld>
            <a:endParaRPr lang="en-US"/>
          </a:p>
        </p:txBody>
      </p:sp>
    </p:spTree>
    <p:extLst>
      <p:ext uri="{BB962C8B-B14F-4D97-AF65-F5344CB8AC3E}">
        <p14:creationId xmlns:p14="http://schemas.microsoft.com/office/powerpoint/2010/main" val="3630270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see God hears prayers.</a:t>
            </a:r>
          </a:p>
        </p:txBody>
      </p:sp>
      <p:sp>
        <p:nvSpPr>
          <p:cNvPr id="4" name="Slide Number Placeholder 3"/>
          <p:cNvSpPr>
            <a:spLocks noGrp="1"/>
          </p:cNvSpPr>
          <p:nvPr>
            <p:ph type="sldNum" sz="quarter" idx="10"/>
          </p:nvPr>
        </p:nvSpPr>
        <p:spPr/>
        <p:txBody>
          <a:bodyPr/>
          <a:lstStyle/>
          <a:p>
            <a:fld id="{92505CFD-1CC0-304E-9F80-9371F4CFF986}" type="slidenum">
              <a:rPr lang="en-US" smtClean="0"/>
              <a:t>13</a:t>
            </a:fld>
            <a:endParaRPr lang="en-US"/>
          </a:p>
        </p:txBody>
      </p:sp>
    </p:spTree>
    <p:extLst>
      <p:ext uri="{BB962C8B-B14F-4D97-AF65-F5344CB8AC3E}">
        <p14:creationId xmlns:p14="http://schemas.microsoft.com/office/powerpoint/2010/main" val="3630270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even more amazing</a:t>
            </a:r>
            <a:r>
              <a:rPr lang="en-US" baseline="0" dirty="0" smtClean="0"/>
              <a:t> than that – he answers them. Sometimes his answer may be Yes or No or Wait – but he always answers.</a:t>
            </a:r>
            <a:endParaRPr lang="en-US" dirty="0" smtClean="0"/>
          </a:p>
        </p:txBody>
      </p:sp>
      <p:sp>
        <p:nvSpPr>
          <p:cNvPr id="4" name="Slide Number Placeholder 3"/>
          <p:cNvSpPr>
            <a:spLocks noGrp="1"/>
          </p:cNvSpPr>
          <p:nvPr>
            <p:ph type="sldNum" sz="quarter" idx="10"/>
          </p:nvPr>
        </p:nvSpPr>
        <p:spPr/>
        <p:txBody>
          <a:bodyPr/>
          <a:lstStyle/>
          <a:p>
            <a:fld id="{92505CFD-1CC0-304E-9F80-9371F4CFF986}" type="slidenum">
              <a:rPr lang="en-US" smtClean="0"/>
              <a:t>14</a:t>
            </a:fld>
            <a:endParaRPr lang="en-US"/>
          </a:p>
        </p:txBody>
      </p:sp>
    </p:spTree>
    <p:extLst>
      <p:ext uri="{BB962C8B-B14F-4D97-AF65-F5344CB8AC3E}">
        <p14:creationId xmlns:p14="http://schemas.microsoft.com/office/powerpoint/2010/main" val="3630270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 promise</a:t>
            </a:r>
            <a:r>
              <a:rPr lang="en-US" baseline="0" dirty="0" smtClean="0"/>
              <a:t> in the book of Chronicles in the Old Testament that if we humble ourselves and seek God’s face, and repent from our sin, he will hear from heaven and forgive us our sins and heal our land.</a:t>
            </a:r>
            <a:endParaRPr lang="en-US" dirty="0" smtClean="0"/>
          </a:p>
        </p:txBody>
      </p:sp>
      <p:sp>
        <p:nvSpPr>
          <p:cNvPr id="4" name="Slide Number Placeholder 3"/>
          <p:cNvSpPr>
            <a:spLocks noGrp="1"/>
          </p:cNvSpPr>
          <p:nvPr>
            <p:ph type="sldNum" sz="quarter" idx="10"/>
          </p:nvPr>
        </p:nvSpPr>
        <p:spPr/>
        <p:txBody>
          <a:bodyPr/>
          <a:lstStyle/>
          <a:p>
            <a:fld id="{92505CFD-1CC0-304E-9F80-9371F4CFF986}" type="slidenum">
              <a:rPr lang="en-US" smtClean="0"/>
              <a:t>15</a:t>
            </a:fld>
            <a:endParaRPr lang="en-US"/>
          </a:p>
        </p:txBody>
      </p:sp>
    </p:spTree>
    <p:extLst>
      <p:ext uri="{BB962C8B-B14F-4D97-AF65-F5344CB8AC3E}">
        <p14:creationId xmlns:p14="http://schemas.microsoft.com/office/powerpoint/2010/main" val="36302700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kind of prayer that touches heaven</a:t>
            </a:r>
          </a:p>
        </p:txBody>
      </p:sp>
      <p:sp>
        <p:nvSpPr>
          <p:cNvPr id="4" name="Slide Number Placeholder 3"/>
          <p:cNvSpPr>
            <a:spLocks noGrp="1"/>
          </p:cNvSpPr>
          <p:nvPr>
            <p:ph type="sldNum" sz="quarter" idx="10"/>
          </p:nvPr>
        </p:nvSpPr>
        <p:spPr/>
        <p:txBody>
          <a:bodyPr/>
          <a:lstStyle/>
          <a:p>
            <a:fld id="{92505CFD-1CC0-304E-9F80-9371F4CFF986}" type="slidenum">
              <a:rPr lang="en-US" smtClean="0"/>
              <a:t>16</a:t>
            </a:fld>
            <a:endParaRPr lang="en-US"/>
          </a:p>
        </p:txBody>
      </p:sp>
    </p:spTree>
    <p:extLst>
      <p:ext uri="{BB962C8B-B14F-4D97-AF65-F5344CB8AC3E}">
        <p14:creationId xmlns:p14="http://schemas.microsoft.com/office/powerpoint/2010/main" val="36302700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when we touch heaven God will change earth!</a:t>
            </a:r>
          </a:p>
        </p:txBody>
      </p:sp>
      <p:sp>
        <p:nvSpPr>
          <p:cNvPr id="4" name="Slide Number Placeholder 3"/>
          <p:cNvSpPr>
            <a:spLocks noGrp="1"/>
          </p:cNvSpPr>
          <p:nvPr>
            <p:ph type="sldNum" sz="quarter" idx="10"/>
          </p:nvPr>
        </p:nvSpPr>
        <p:spPr/>
        <p:txBody>
          <a:bodyPr/>
          <a:lstStyle/>
          <a:p>
            <a:fld id="{92505CFD-1CC0-304E-9F80-9371F4CFF986}" type="slidenum">
              <a:rPr lang="en-US" smtClean="0"/>
              <a:t>17</a:t>
            </a:fld>
            <a:endParaRPr lang="en-US"/>
          </a:p>
        </p:txBody>
      </p:sp>
    </p:spTree>
    <p:extLst>
      <p:ext uri="{BB962C8B-B14F-4D97-AF65-F5344CB8AC3E}">
        <p14:creationId xmlns:p14="http://schemas.microsoft.com/office/powerpoint/2010/main" val="36302700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strongly</a:t>
            </a:r>
            <a:r>
              <a:rPr lang="en-US" baseline="0" dirty="0" smtClean="0"/>
              <a:t> suspect that if we saw all the difference even the tiniest of our prayers make and all the people those little prayers were destined to effect, and all the consequences of those prayers down through the centuries, we would be so paralyzed with awe at the power of prayer that we would be unable to get off up our knees for the rest of our lives.</a:t>
            </a:r>
            <a:endParaRPr lang="en-US" dirty="0" smtClean="0"/>
          </a:p>
        </p:txBody>
      </p:sp>
      <p:sp>
        <p:nvSpPr>
          <p:cNvPr id="4" name="Slide Number Placeholder 3"/>
          <p:cNvSpPr>
            <a:spLocks noGrp="1"/>
          </p:cNvSpPr>
          <p:nvPr>
            <p:ph type="sldNum" sz="quarter" idx="10"/>
          </p:nvPr>
        </p:nvSpPr>
        <p:spPr/>
        <p:txBody>
          <a:bodyPr/>
          <a:lstStyle/>
          <a:p>
            <a:fld id="{92505CFD-1CC0-304E-9F80-9371F4CFF986}" type="slidenum">
              <a:rPr lang="en-US" smtClean="0"/>
              <a:t>18</a:t>
            </a:fld>
            <a:endParaRPr lang="en-US"/>
          </a:p>
        </p:txBody>
      </p:sp>
    </p:spTree>
    <p:extLst>
      <p:ext uri="{BB962C8B-B14F-4D97-AF65-F5344CB8AC3E}">
        <p14:creationId xmlns:p14="http://schemas.microsoft.com/office/powerpoint/2010/main" val="36302700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Prayer Changes Things!</a:t>
            </a:r>
          </a:p>
        </p:txBody>
      </p:sp>
      <p:sp>
        <p:nvSpPr>
          <p:cNvPr id="4" name="Slide Number Placeholder 3"/>
          <p:cNvSpPr>
            <a:spLocks noGrp="1"/>
          </p:cNvSpPr>
          <p:nvPr>
            <p:ph type="sldNum" sz="quarter" idx="10"/>
          </p:nvPr>
        </p:nvSpPr>
        <p:spPr/>
        <p:txBody>
          <a:bodyPr/>
          <a:lstStyle/>
          <a:p>
            <a:fld id="{92505CFD-1CC0-304E-9F80-9371F4CFF986}" type="slidenum">
              <a:rPr lang="en-US" smtClean="0"/>
              <a:t>19</a:t>
            </a:fld>
            <a:endParaRPr lang="en-US"/>
          </a:p>
        </p:txBody>
      </p:sp>
    </p:spTree>
    <p:extLst>
      <p:ext uri="{BB962C8B-B14F-4D97-AF65-F5344CB8AC3E}">
        <p14:creationId xmlns:p14="http://schemas.microsoft.com/office/powerpoint/2010/main" val="3630270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how do we live on the edge</a:t>
            </a:r>
            <a:r>
              <a:rPr lang="en-US" baseline="0" dirty="0" smtClean="0"/>
              <a:t> of eternity? What can we do practically?</a:t>
            </a:r>
            <a:endParaRPr lang="en-US" dirty="0"/>
          </a:p>
        </p:txBody>
      </p:sp>
      <p:sp>
        <p:nvSpPr>
          <p:cNvPr id="4" name="Slide Number Placeholder 3"/>
          <p:cNvSpPr>
            <a:spLocks noGrp="1"/>
          </p:cNvSpPr>
          <p:nvPr>
            <p:ph type="sldNum" sz="quarter" idx="10"/>
          </p:nvPr>
        </p:nvSpPr>
        <p:spPr/>
        <p:txBody>
          <a:bodyPr/>
          <a:lstStyle/>
          <a:p>
            <a:fld id="{92505CFD-1CC0-304E-9F80-9371F4CFF986}" type="slidenum">
              <a:rPr lang="en-US" smtClean="0"/>
              <a:t>2</a:t>
            </a:fld>
            <a:endParaRPr lang="en-US"/>
          </a:p>
        </p:txBody>
      </p:sp>
    </p:spTree>
    <p:extLst>
      <p:ext uri="{BB962C8B-B14F-4D97-AF65-F5344CB8AC3E}">
        <p14:creationId xmlns:p14="http://schemas.microsoft.com/office/powerpoint/2010/main" val="14617210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you know that prayer is the key</a:t>
            </a:r>
            <a:r>
              <a:rPr lang="en-US" baseline="0" dirty="0" smtClean="0"/>
              <a:t> to all the treasures of this life and hereafter – we have the key in our hands to unlock treasure!</a:t>
            </a:r>
            <a:endParaRPr lang="en-US" dirty="0" smtClean="0"/>
          </a:p>
        </p:txBody>
      </p:sp>
      <p:sp>
        <p:nvSpPr>
          <p:cNvPr id="4" name="Slide Number Placeholder 3"/>
          <p:cNvSpPr>
            <a:spLocks noGrp="1"/>
          </p:cNvSpPr>
          <p:nvPr>
            <p:ph type="sldNum" sz="quarter" idx="10"/>
          </p:nvPr>
        </p:nvSpPr>
        <p:spPr/>
        <p:txBody>
          <a:bodyPr/>
          <a:lstStyle/>
          <a:p>
            <a:fld id="{92505CFD-1CC0-304E-9F80-9371F4CFF986}" type="slidenum">
              <a:rPr lang="en-US" smtClean="0"/>
              <a:t>20</a:t>
            </a:fld>
            <a:endParaRPr lang="en-US"/>
          </a:p>
        </p:txBody>
      </p:sp>
    </p:spTree>
    <p:extLst>
      <p:ext uri="{BB962C8B-B14F-4D97-AF65-F5344CB8AC3E}">
        <p14:creationId xmlns:p14="http://schemas.microsoft.com/office/powerpoint/2010/main" val="36302700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Prayer is the source of strength for life!</a:t>
            </a:r>
          </a:p>
        </p:txBody>
      </p:sp>
      <p:sp>
        <p:nvSpPr>
          <p:cNvPr id="4" name="Slide Number Placeholder 3"/>
          <p:cNvSpPr>
            <a:spLocks noGrp="1"/>
          </p:cNvSpPr>
          <p:nvPr>
            <p:ph type="sldNum" sz="quarter" idx="10"/>
          </p:nvPr>
        </p:nvSpPr>
        <p:spPr/>
        <p:txBody>
          <a:bodyPr/>
          <a:lstStyle/>
          <a:p>
            <a:fld id="{92505CFD-1CC0-304E-9F80-9371F4CFF986}" type="slidenum">
              <a:rPr lang="en-US" smtClean="0"/>
              <a:t>21</a:t>
            </a:fld>
            <a:endParaRPr lang="en-US"/>
          </a:p>
        </p:txBody>
      </p:sp>
    </p:spTree>
    <p:extLst>
      <p:ext uri="{BB962C8B-B14F-4D97-AF65-F5344CB8AC3E}">
        <p14:creationId xmlns:p14="http://schemas.microsoft.com/office/powerpoint/2010/main" val="36302700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Prayer is a lifeline</a:t>
            </a:r>
            <a:r>
              <a:rPr lang="en-US" baseline="0" dirty="0" smtClean="0"/>
              <a:t> for our soul – a lifeline we can use as often as we like!</a:t>
            </a:r>
            <a:endParaRPr lang="en-US" dirty="0" smtClean="0"/>
          </a:p>
        </p:txBody>
      </p:sp>
      <p:sp>
        <p:nvSpPr>
          <p:cNvPr id="4" name="Slide Number Placeholder 3"/>
          <p:cNvSpPr>
            <a:spLocks noGrp="1"/>
          </p:cNvSpPr>
          <p:nvPr>
            <p:ph type="sldNum" sz="quarter" idx="10"/>
          </p:nvPr>
        </p:nvSpPr>
        <p:spPr/>
        <p:txBody>
          <a:bodyPr/>
          <a:lstStyle/>
          <a:p>
            <a:fld id="{92505CFD-1CC0-304E-9F80-9371F4CFF986}" type="slidenum">
              <a:rPr lang="en-US" smtClean="0"/>
              <a:t>22</a:t>
            </a:fld>
            <a:endParaRPr lang="en-US"/>
          </a:p>
        </p:txBody>
      </p:sp>
    </p:spTree>
    <p:extLst>
      <p:ext uri="{BB962C8B-B14F-4D97-AF65-F5344CB8AC3E}">
        <p14:creationId xmlns:p14="http://schemas.microsoft.com/office/powerpoint/2010/main" val="36302700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Prayer</a:t>
            </a:r>
            <a:r>
              <a:rPr lang="en-US" baseline="0" dirty="0" smtClean="0"/>
              <a:t> will make a man cease from sin, or sin will entice a man to cease from prayer.</a:t>
            </a:r>
            <a:endParaRPr lang="en-US" dirty="0" smtClean="0"/>
          </a:p>
        </p:txBody>
      </p:sp>
      <p:sp>
        <p:nvSpPr>
          <p:cNvPr id="4" name="Slide Number Placeholder 3"/>
          <p:cNvSpPr>
            <a:spLocks noGrp="1"/>
          </p:cNvSpPr>
          <p:nvPr>
            <p:ph type="sldNum" sz="quarter" idx="10"/>
          </p:nvPr>
        </p:nvSpPr>
        <p:spPr/>
        <p:txBody>
          <a:bodyPr/>
          <a:lstStyle/>
          <a:p>
            <a:fld id="{92505CFD-1CC0-304E-9F80-9371F4CFF986}" type="slidenum">
              <a:rPr lang="en-US" smtClean="0"/>
              <a:t>23</a:t>
            </a:fld>
            <a:endParaRPr lang="en-US"/>
          </a:p>
        </p:txBody>
      </p:sp>
    </p:spTree>
    <p:extLst>
      <p:ext uri="{BB962C8B-B14F-4D97-AF65-F5344CB8AC3E}">
        <p14:creationId xmlns:p14="http://schemas.microsoft.com/office/powerpoint/2010/main" val="36302700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wonder the Bible challenges us to be devoted and tireless in prayer,</a:t>
            </a:r>
            <a:r>
              <a:rPr lang="en-US" baseline="0" dirty="0" smtClean="0"/>
              <a:t> ever watchful and always grateful. Colossians 4:2</a:t>
            </a:r>
            <a:endParaRPr lang="en-US" dirty="0" smtClean="0"/>
          </a:p>
        </p:txBody>
      </p:sp>
      <p:sp>
        <p:nvSpPr>
          <p:cNvPr id="4" name="Slide Number Placeholder 3"/>
          <p:cNvSpPr>
            <a:spLocks noGrp="1"/>
          </p:cNvSpPr>
          <p:nvPr>
            <p:ph type="sldNum" sz="quarter" idx="10"/>
          </p:nvPr>
        </p:nvSpPr>
        <p:spPr/>
        <p:txBody>
          <a:bodyPr/>
          <a:lstStyle/>
          <a:p>
            <a:fld id="{92505CFD-1CC0-304E-9F80-9371F4CFF986}" type="slidenum">
              <a:rPr lang="en-US" smtClean="0"/>
              <a:t>24</a:t>
            </a:fld>
            <a:endParaRPr lang="en-US"/>
          </a:p>
        </p:txBody>
      </p:sp>
    </p:spTree>
    <p:extLst>
      <p:ext uri="{BB962C8B-B14F-4D97-AF65-F5344CB8AC3E}">
        <p14:creationId xmlns:p14="http://schemas.microsoft.com/office/powerpoint/2010/main" val="36302700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pray the Lord’s prayer.</a:t>
            </a:r>
          </a:p>
        </p:txBody>
      </p:sp>
      <p:sp>
        <p:nvSpPr>
          <p:cNvPr id="4" name="Slide Number Placeholder 3"/>
          <p:cNvSpPr>
            <a:spLocks noGrp="1"/>
          </p:cNvSpPr>
          <p:nvPr>
            <p:ph type="sldNum" sz="quarter" idx="10"/>
          </p:nvPr>
        </p:nvSpPr>
        <p:spPr/>
        <p:txBody>
          <a:bodyPr/>
          <a:lstStyle/>
          <a:p>
            <a:fld id="{92505CFD-1CC0-304E-9F80-9371F4CFF986}" type="slidenum">
              <a:rPr lang="en-US" smtClean="0"/>
              <a:t>25</a:t>
            </a:fld>
            <a:endParaRPr lang="en-US"/>
          </a:p>
        </p:txBody>
      </p:sp>
    </p:spTree>
    <p:extLst>
      <p:ext uri="{BB962C8B-B14F-4D97-AF65-F5344CB8AC3E}">
        <p14:creationId xmlns:p14="http://schemas.microsoft.com/office/powerpoint/2010/main" val="36302700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pray the serenity prayer.</a:t>
            </a:r>
          </a:p>
        </p:txBody>
      </p:sp>
      <p:sp>
        <p:nvSpPr>
          <p:cNvPr id="4" name="Slide Number Placeholder 3"/>
          <p:cNvSpPr>
            <a:spLocks noGrp="1"/>
          </p:cNvSpPr>
          <p:nvPr>
            <p:ph type="sldNum" sz="quarter" idx="10"/>
          </p:nvPr>
        </p:nvSpPr>
        <p:spPr/>
        <p:txBody>
          <a:bodyPr/>
          <a:lstStyle/>
          <a:p>
            <a:fld id="{92505CFD-1CC0-304E-9F80-9371F4CFF986}" type="slidenum">
              <a:rPr lang="en-US" smtClean="0"/>
              <a:t>26</a:t>
            </a:fld>
            <a:endParaRPr lang="en-US"/>
          </a:p>
        </p:txBody>
      </p:sp>
    </p:spTree>
    <p:extLst>
      <p:ext uri="{BB962C8B-B14F-4D97-AF65-F5344CB8AC3E}">
        <p14:creationId xmlns:p14="http://schemas.microsoft.com/office/powerpoint/2010/main" val="36302700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you need</a:t>
            </a:r>
            <a:r>
              <a:rPr lang="en-US" baseline="0" dirty="0" smtClean="0"/>
              <a:t> to </a:t>
            </a:r>
            <a:r>
              <a:rPr lang="en-US" dirty="0" smtClean="0"/>
              <a:t>pray each morning before you go to school, and then throughout the day turn your thoughts to God in prayer, and at the end of the day finish with prayer!</a:t>
            </a:r>
          </a:p>
        </p:txBody>
      </p:sp>
      <p:sp>
        <p:nvSpPr>
          <p:cNvPr id="4" name="Slide Number Placeholder 3"/>
          <p:cNvSpPr>
            <a:spLocks noGrp="1"/>
          </p:cNvSpPr>
          <p:nvPr>
            <p:ph type="sldNum" sz="quarter" idx="10"/>
          </p:nvPr>
        </p:nvSpPr>
        <p:spPr/>
        <p:txBody>
          <a:bodyPr/>
          <a:lstStyle/>
          <a:p>
            <a:fld id="{92505CFD-1CC0-304E-9F80-9371F4CFF986}" type="slidenum">
              <a:rPr lang="en-US" smtClean="0"/>
              <a:t>27</a:t>
            </a:fld>
            <a:endParaRPr lang="en-US"/>
          </a:p>
        </p:txBody>
      </p:sp>
    </p:spTree>
    <p:extLst>
      <p:ext uri="{BB962C8B-B14F-4D97-AF65-F5344CB8AC3E}">
        <p14:creationId xmlns:p14="http://schemas.microsoft.com/office/powerpoint/2010/main" val="36302700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finally,</a:t>
            </a:r>
            <a:r>
              <a:rPr lang="en-US" baseline="0" dirty="0" smtClean="0"/>
              <a:t> let me ask you – How is your prayer life?</a:t>
            </a:r>
            <a:endParaRPr lang="en-US" dirty="0" smtClean="0"/>
          </a:p>
        </p:txBody>
      </p:sp>
      <p:sp>
        <p:nvSpPr>
          <p:cNvPr id="4" name="Slide Number Placeholder 3"/>
          <p:cNvSpPr>
            <a:spLocks noGrp="1"/>
          </p:cNvSpPr>
          <p:nvPr>
            <p:ph type="sldNum" sz="quarter" idx="10"/>
          </p:nvPr>
        </p:nvSpPr>
        <p:spPr/>
        <p:txBody>
          <a:bodyPr/>
          <a:lstStyle/>
          <a:p>
            <a:fld id="{92505CFD-1CC0-304E-9F80-9371F4CFF986}" type="slidenum">
              <a:rPr lang="en-US" smtClean="0"/>
              <a:t>28</a:t>
            </a:fld>
            <a:endParaRPr lang="en-US"/>
          </a:p>
        </p:txBody>
      </p:sp>
    </p:spTree>
    <p:extLst>
      <p:ext uri="{BB962C8B-B14F-4D97-AF65-F5344CB8AC3E}">
        <p14:creationId xmlns:p14="http://schemas.microsoft.com/office/powerpoint/2010/main" val="36302700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Next week we</a:t>
            </a:r>
            <a:r>
              <a:rPr lang="en-US" b="0" baseline="0" dirty="0" smtClean="0"/>
              <a:t> will look at how to </a:t>
            </a:r>
            <a:r>
              <a:rPr lang="en-US" b="0" dirty="0" smtClean="0"/>
              <a:t>Invest</a:t>
            </a:r>
            <a:r>
              <a:rPr lang="en-US" b="0" baseline="0" dirty="0" smtClean="0"/>
              <a:t> in Eternity.</a:t>
            </a:r>
            <a:endParaRPr lang="en-US" b="0" dirty="0" smtClean="0"/>
          </a:p>
        </p:txBody>
      </p:sp>
      <p:sp>
        <p:nvSpPr>
          <p:cNvPr id="4" name="Slide Number Placeholder 3"/>
          <p:cNvSpPr>
            <a:spLocks noGrp="1"/>
          </p:cNvSpPr>
          <p:nvPr>
            <p:ph type="sldNum" sz="quarter" idx="10"/>
          </p:nvPr>
        </p:nvSpPr>
        <p:spPr/>
        <p:txBody>
          <a:bodyPr/>
          <a:lstStyle/>
          <a:p>
            <a:fld id="{92505CFD-1CC0-304E-9F80-9371F4CFF986}" type="slidenum">
              <a:rPr lang="en-US" smtClean="0"/>
              <a:t>29</a:t>
            </a:fld>
            <a:endParaRPr lang="en-US"/>
          </a:p>
        </p:txBody>
      </p:sp>
    </p:spTree>
    <p:extLst>
      <p:ext uri="{BB962C8B-B14F-4D97-AF65-F5344CB8AC3E}">
        <p14:creationId xmlns:p14="http://schemas.microsoft.com/office/powerpoint/2010/main" val="3630270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Last week we looked at how can can Think about Eternity by Living in the Word.</a:t>
            </a:r>
          </a:p>
        </p:txBody>
      </p:sp>
      <p:sp>
        <p:nvSpPr>
          <p:cNvPr id="4" name="Slide Number Placeholder 3"/>
          <p:cNvSpPr>
            <a:spLocks noGrp="1"/>
          </p:cNvSpPr>
          <p:nvPr>
            <p:ph type="sldNum" sz="quarter" idx="10"/>
          </p:nvPr>
        </p:nvSpPr>
        <p:spPr/>
        <p:txBody>
          <a:bodyPr/>
          <a:lstStyle/>
          <a:p>
            <a:fld id="{92505CFD-1CC0-304E-9F80-9371F4CFF986}" type="slidenum">
              <a:rPr lang="en-US" smtClean="0"/>
              <a:t>3</a:t>
            </a:fld>
            <a:endParaRPr lang="en-US"/>
          </a:p>
        </p:txBody>
      </p:sp>
    </p:spTree>
    <p:extLst>
      <p:ext uri="{BB962C8B-B14F-4D97-AF65-F5344CB8AC3E}">
        <p14:creationId xmlns:p14="http://schemas.microsoft.com/office/powerpoint/2010/main" val="3630270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2. Connect with Eternity – </a:t>
            </a:r>
            <a:r>
              <a:rPr lang="en-US" b="0" dirty="0" smtClean="0"/>
              <a:t>today we are going to look at another way to live on the edge of eternity!</a:t>
            </a:r>
          </a:p>
        </p:txBody>
      </p:sp>
      <p:sp>
        <p:nvSpPr>
          <p:cNvPr id="4" name="Slide Number Placeholder 3"/>
          <p:cNvSpPr>
            <a:spLocks noGrp="1"/>
          </p:cNvSpPr>
          <p:nvPr>
            <p:ph type="sldNum" sz="quarter" idx="10"/>
          </p:nvPr>
        </p:nvSpPr>
        <p:spPr/>
        <p:txBody>
          <a:bodyPr/>
          <a:lstStyle/>
          <a:p>
            <a:fld id="{92505CFD-1CC0-304E-9F80-9371F4CFF986}" type="slidenum">
              <a:rPr lang="en-US" smtClean="0"/>
              <a:t>4</a:t>
            </a:fld>
            <a:endParaRPr lang="en-US"/>
          </a:p>
        </p:txBody>
      </p:sp>
    </p:spTree>
    <p:extLst>
      <p:ext uri="{BB962C8B-B14F-4D97-AF65-F5344CB8AC3E}">
        <p14:creationId xmlns:p14="http://schemas.microsoft.com/office/powerpoint/2010/main" val="3630270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Prayer is a portal to eternity – our way of connecting with eternity.</a:t>
            </a:r>
          </a:p>
        </p:txBody>
      </p:sp>
      <p:sp>
        <p:nvSpPr>
          <p:cNvPr id="4" name="Slide Number Placeholder 3"/>
          <p:cNvSpPr>
            <a:spLocks noGrp="1"/>
          </p:cNvSpPr>
          <p:nvPr>
            <p:ph type="sldNum" sz="quarter" idx="10"/>
          </p:nvPr>
        </p:nvSpPr>
        <p:spPr/>
        <p:txBody>
          <a:bodyPr/>
          <a:lstStyle/>
          <a:p>
            <a:fld id="{92505CFD-1CC0-304E-9F80-9371F4CFF986}" type="slidenum">
              <a:rPr lang="en-US" smtClean="0"/>
              <a:t>5</a:t>
            </a:fld>
            <a:endParaRPr lang="en-US"/>
          </a:p>
        </p:txBody>
      </p:sp>
    </p:spTree>
    <p:extLst>
      <p:ext uri="{BB962C8B-B14F-4D97-AF65-F5344CB8AC3E}">
        <p14:creationId xmlns:p14="http://schemas.microsoft.com/office/powerpoint/2010/main" val="3630270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not just speaking to ourselves when we pray!</a:t>
            </a:r>
          </a:p>
        </p:txBody>
      </p:sp>
      <p:sp>
        <p:nvSpPr>
          <p:cNvPr id="4" name="Slide Number Placeholder 3"/>
          <p:cNvSpPr>
            <a:spLocks noGrp="1"/>
          </p:cNvSpPr>
          <p:nvPr>
            <p:ph type="sldNum" sz="quarter" idx="10"/>
          </p:nvPr>
        </p:nvSpPr>
        <p:spPr/>
        <p:txBody>
          <a:bodyPr/>
          <a:lstStyle/>
          <a:p>
            <a:fld id="{92505CFD-1CC0-304E-9F80-9371F4CFF986}" type="slidenum">
              <a:rPr lang="en-US" smtClean="0"/>
              <a:t>6</a:t>
            </a:fld>
            <a:endParaRPr lang="en-US"/>
          </a:p>
        </p:txBody>
      </p:sp>
    </p:spTree>
    <p:extLst>
      <p:ext uri="{BB962C8B-B14F-4D97-AF65-F5344CB8AC3E}">
        <p14:creationId xmlns:p14="http://schemas.microsoft.com/office/powerpoint/2010/main" val="3630270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making</a:t>
            </a:r>
            <a:r>
              <a:rPr lang="en-US" baseline="0" dirty="0" smtClean="0"/>
              <a:t> a connection with the God who created us.</a:t>
            </a:r>
            <a:endParaRPr lang="en-US" dirty="0" smtClean="0"/>
          </a:p>
        </p:txBody>
      </p:sp>
      <p:sp>
        <p:nvSpPr>
          <p:cNvPr id="4" name="Slide Number Placeholder 3"/>
          <p:cNvSpPr>
            <a:spLocks noGrp="1"/>
          </p:cNvSpPr>
          <p:nvPr>
            <p:ph type="sldNum" sz="quarter" idx="10"/>
          </p:nvPr>
        </p:nvSpPr>
        <p:spPr/>
        <p:txBody>
          <a:bodyPr/>
          <a:lstStyle/>
          <a:p>
            <a:fld id="{92505CFD-1CC0-304E-9F80-9371F4CFF986}" type="slidenum">
              <a:rPr lang="en-US" smtClean="0"/>
              <a:t>7</a:t>
            </a:fld>
            <a:endParaRPr lang="en-US"/>
          </a:p>
        </p:txBody>
      </p:sp>
    </p:spTree>
    <p:extLst>
      <p:ext uri="{BB962C8B-B14F-4D97-AF65-F5344CB8AC3E}">
        <p14:creationId xmlns:p14="http://schemas.microsoft.com/office/powerpoint/2010/main" val="3630270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like two lovers connecting with each other</a:t>
            </a:r>
          </a:p>
        </p:txBody>
      </p:sp>
      <p:sp>
        <p:nvSpPr>
          <p:cNvPr id="4" name="Slide Number Placeholder 3"/>
          <p:cNvSpPr>
            <a:spLocks noGrp="1"/>
          </p:cNvSpPr>
          <p:nvPr>
            <p:ph type="sldNum" sz="quarter" idx="10"/>
          </p:nvPr>
        </p:nvSpPr>
        <p:spPr/>
        <p:txBody>
          <a:bodyPr/>
          <a:lstStyle/>
          <a:p>
            <a:fld id="{92505CFD-1CC0-304E-9F80-9371F4CFF986}" type="slidenum">
              <a:rPr lang="en-US" smtClean="0"/>
              <a:t>8</a:t>
            </a:fld>
            <a:endParaRPr lang="en-US"/>
          </a:p>
        </p:txBody>
      </p:sp>
    </p:spTree>
    <p:extLst>
      <p:ext uri="{BB962C8B-B14F-4D97-AF65-F5344CB8AC3E}">
        <p14:creationId xmlns:p14="http://schemas.microsoft.com/office/powerpoint/2010/main" val="3630270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are making a divine connection every time we pray!</a:t>
            </a:r>
            <a:endParaRPr lang="en-US" dirty="0" smtClean="0"/>
          </a:p>
        </p:txBody>
      </p:sp>
      <p:sp>
        <p:nvSpPr>
          <p:cNvPr id="4" name="Slide Number Placeholder 3"/>
          <p:cNvSpPr>
            <a:spLocks noGrp="1"/>
          </p:cNvSpPr>
          <p:nvPr>
            <p:ph type="sldNum" sz="quarter" idx="10"/>
          </p:nvPr>
        </p:nvSpPr>
        <p:spPr/>
        <p:txBody>
          <a:bodyPr/>
          <a:lstStyle/>
          <a:p>
            <a:fld id="{92505CFD-1CC0-304E-9F80-9371F4CFF986}" type="slidenum">
              <a:rPr lang="en-US" smtClean="0"/>
              <a:t>9</a:t>
            </a:fld>
            <a:endParaRPr lang="en-US"/>
          </a:p>
        </p:txBody>
      </p:sp>
    </p:spTree>
    <p:extLst>
      <p:ext uri="{BB962C8B-B14F-4D97-AF65-F5344CB8AC3E}">
        <p14:creationId xmlns:p14="http://schemas.microsoft.com/office/powerpoint/2010/main" val="3630270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149527-3C5F-804B-8225-ED0C19219E83}" type="datetimeFigureOut">
              <a:rPr lang="en-US" smtClean="0"/>
              <a:t>2014/05/29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E6CAE-7096-DF4E-8721-D0DCBF917811}" type="slidenum">
              <a:rPr lang="en-US" smtClean="0"/>
              <a:t>‹#›</a:t>
            </a:fld>
            <a:endParaRPr lang="en-US"/>
          </a:p>
        </p:txBody>
      </p:sp>
    </p:spTree>
    <p:extLst>
      <p:ext uri="{BB962C8B-B14F-4D97-AF65-F5344CB8AC3E}">
        <p14:creationId xmlns:p14="http://schemas.microsoft.com/office/powerpoint/2010/main" val="246504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149527-3C5F-804B-8225-ED0C19219E83}" type="datetimeFigureOut">
              <a:rPr lang="en-US" smtClean="0"/>
              <a:t>2014/05/29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E6CAE-7096-DF4E-8721-D0DCBF917811}" type="slidenum">
              <a:rPr lang="en-US" smtClean="0"/>
              <a:t>‹#›</a:t>
            </a:fld>
            <a:endParaRPr lang="en-US"/>
          </a:p>
        </p:txBody>
      </p:sp>
    </p:spTree>
    <p:extLst>
      <p:ext uri="{BB962C8B-B14F-4D97-AF65-F5344CB8AC3E}">
        <p14:creationId xmlns:p14="http://schemas.microsoft.com/office/powerpoint/2010/main" val="565894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149527-3C5F-804B-8225-ED0C19219E83}" type="datetimeFigureOut">
              <a:rPr lang="en-US" smtClean="0"/>
              <a:t>2014/05/29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E6CAE-7096-DF4E-8721-D0DCBF917811}" type="slidenum">
              <a:rPr lang="en-US" smtClean="0"/>
              <a:t>‹#›</a:t>
            </a:fld>
            <a:endParaRPr lang="en-US"/>
          </a:p>
        </p:txBody>
      </p:sp>
    </p:spTree>
    <p:extLst>
      <p:ext uri="{BB962C8B-B14F-4D97-AF65-F5344CB8AC3E}">
        <p14:creationId xmlns:p14="http://schemas.microsoft.com/office/powerpoint/2010/main" val="2929393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149527-3C5F-804B-8225-ED0C19219E83}" type="datetimeFigureOut">
              <a:rPr lang="en-US" smtClean="0"/>
              <a:t>2014/05/29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E6CAE-7096-DF4E-8721-D0DCBF917811}" type="slidenum">
              <a:rPr lang="en-US" smtClean="0"/>
              <a:t>‹#›</a:t>
            </a:fld>
            <a:endParaRPr lang="en-US"/>
          </a:p>
        </p:txBody>
      </p:sp>
    </p:spTree>
    <p:extLst>
      <p:ext uri="{BB962C8B-B14F-4D97-AF65-F5344CB8AC3E}">
        <p14:creationId xmlns:p14="http://schemas.microsoft.com/office/powerpoint/2010/main" val="128475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149527-3C5F-804B-8225-ED0C19219E83}" type="datetimeFigureOut">
              <a:rPr lang="en-US" smtClean="0"/>
              <a:t>2014/05/29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E6CAE-7096-DF4E-8721-D0DCBF917811}" type="slidenum">
              <a:rPr lang="en-US" smtClean="0"/>
              <a:t>‹#›</a:t>
            </a:fld>
            <a:endParaRPr lang="en-US"/>
          </a:p>
        </p:txBody>
      </p:sp>
    </p:spTree>
    <p:extLst>
      <p:ext uri="{BB962C8B-B14F-4D97-AF65-F5344CB8AC3E}">
        <p14:creationId xmlns:p14="http://schemas.microsoft.com/office/powerpoint/2010/main" val="1048648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149527-3C5F-804B-8225-ED0C19219E83}" type="datetimeFigureOut">
              <a:rPr lang="en-US" smtClean="0"/>
              <a:t>2014/05/29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5E6CAE-7096-DF4E-8721-D0DCBF917811}" type="slidenum">
              <a:rPr lang="en-US" smtClean="0"/>
              <a:t>‹#›</a:t>
            </a:fld>
            <a:endParaRPr lang="en-US"/>
          </a:p>
        </p:txBody>
      </p:sp>
    </p:spTree>
    <p:extLst>
      <p:ext uri="{BB962C8B-B14F-4D97-AF65-F5344CB8AC3E}">
        <p14:creationId xmlns:p14="http://schemas.microsoft.com/office/powerpoint/2010/main" val="41542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149527-3C5F-804B-8225-ED0C19219E83}" type="datetimeFigureOut">
              <a:rPr lang="en-US" smtClean="0"/>
              <a:t>2014/05/29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5E6CAE-7096-DF4E-8721-D0DCBF917811}" type="slidenum">
              <a:rPr lang="en-US" smtClean="0"/>
              <a:t>‹#›</a:t>
            </a:fld>
            <a:endParaRPr lang="en-US"/>
          </a:p>
        </p:txBody>
      </p:sp>
    </p:spTree>
    <p:extLst>
      <p:ext uri="{BB962C8B-B14F-4D97-AF65-F5344CB8AC3E}">
        <p14:creationId xmlns:p14="http://schemas.microsoft.com/office/powerpoint/2010/main" val="131201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149527-3C5F-804B-8225-ED0C19219E83}" type="datetimeFigureOut">
              <a:rPr lang="en-US" smtClean="0"/>
              <a:t>2014/05/29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5E6CAE-7096-DF4E-8721-D0DCBF917811}" type="slidenum">
              <a:rPr lang="en-US" smtClean="0"/>
              <a:t>‹#›</a:t>
            </a:fld>
            <a:endParaRPr lang="en-US"/>
          </a:p>
        </p:txBody>
      </p:sp>
    </p:spTree>
    <p:extLst>
      <p:ext uri="{BB962C8B-B14F-4D97-AF65-F5344CB8AC3E}">
        <p14:creationId xmlns:p14="http://schemas.microsoft.com/office/powerpoint/2010/main" val="2169867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149527-3C5F-804B-8225-ED0C19219E83}" type="datetimeFigureOut">
              <a:rPr lang="en-US" smtClean="0"/>
              <a:t>2014/05/29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5E6CAE-7096-DF4E-8721-D0DCBF917811}" type="slidenum">
              <a:rPr lang="en-US" smtClean="0"/>
              <a:t>‹#›</a:t>
            </a:fld>
            <a:endParaRPr lang="en-US"/>
          </a:p>
        </p:txBody>
      </p:sp>
    </p:spTree>
    <p:extLst>
      <p:ext uri="{BB962C8B-B14F-4D97-AF65-F5344CB8AC3E}">
        <p14:creationId xmlns:p14="http://schemas.microsoft.com/office/powerpoint/2010/main" val="920595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149527-3C5F-804B-8225-ED0C19219E83}" type="datetimeFigureOut">
              <a:rPr lang="en-US" smtClean="0"/>
              <a:t>2014/05/29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5E6CAE-7096-DF4E-8721-D0DCBF917811}" type="slidenum">
              <a:rPr lang="en-US" smtClean="0"/>
              <a:t>‹#›</a:t>
            </a:fld>
            <a:endParaRPr lang="en-US"/>
          </a:p>
        </p:txBody>
      </p:sp>
    </p:spTree>
    <p:extLst>
      <p:ext uri="{BB962C8B-B14F-4D97-AF65-F5344CB8AC3E}">
        <p14:creationId xmlns:p14="http://schemas.microsoft.com/office/powerpoint/2010/main" val="491621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149527-3C5F-804B-8225-ED0C19219E83}" type="datetimeFigureOut">
              <a:rPr lang="en-US" smtClean="0"/>
              <a:t>2014/05/29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5E6CAE-7096-DF4E-8721-D0DCBF917811}" type="slidenum">
              <a:rPr lang="en-US" smtClean="0"/>
              <a:t>‹#›</a:t>
            </a:fld>
            <a:endParaRPr lang="en-US"/>
          </a:p>
        </p:txBody>
      </p:sp>
    </p:spTree>
    <p:extLst>
      <p:ext uri="{BB962C8B-B14F-4D97-AF65-F5344CB8AC3E}">
        <p14:creationId xmlns:p14="http://schemas.microsoft.com/office/powerpoint/2010/main" val="92993692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149527-3C5F-804B-8225-ED0C19219E83}" type="datetimeFigureOut">
              <a:rPr lang="en-US" smtClean="0"/>
              <a:t>2014/05/29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5E6CAE-7096-DF4E-8721-D0DCBF917811}" type="slidenum">
              <a:rPr lang="en-US" smtClean="0"/>
              <a:t>‹#›</a:t>
            </a:fld>
            <a:endParaRPr lang="en-US"/>
          </a:p>
        </p:txBody>
      </p:sp>
    </p:spTree>
    <p:extLst>
      <p:ext uri="{BB962C8B-B14F-4D97-AF65-F5344CB8AC3E}">
        <p14:creationId xmlns:p14="http://schemas.microsoft.com/office/powerpoint/2010/main" val="25318443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3151809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99442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19619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20171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40106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31068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12240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38795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93296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58846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49127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0415293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08017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70326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28014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03014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3102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75431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3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91020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lide3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76236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5097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47309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85655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47452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32250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89223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94259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88270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84759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822</TotalTime>
  <Words>611</Words>
  <Application>Microsoft Macintosh PowerPoint</Application>
  <PresentationFormat>On-screen Show (4:3)</PresentationFormat>
  <Paragraphs>58</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Mark Tittley</cp:lastModifiedBy>
  <cp:revision>153</cp:revision>
  <dcterms:created xsi:type="dcterms:W3CDTF">2013-01-17T06:01:44Z</dcterms:created>
  <dcterms:modified xsi:type="dcterms:W3CDTF">2014-05-29T14:13:39Z</dcterms:modified>
</cp:coreProperties>
</file>