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48"/>
  </p:notesMasterIdLst>
  <p:sldIdLst>
    <p:sldId id="308" r:id="rId4"/>
    <p:sldId id="312" r:id="rId5"/>
    <p:sldId id="288" r:id="rId6"/>
    <p:sldId id="320" r:id="rId7"/>
    <p:sldId id="315" r:id="rId8"/>
    <p:sldId id="316" r:id="rId9"/>
    <p:sldId id="366" r:id="rId10"/>
    <p:sldId id="367" r:id="rId11"/>
    <p:sldId id="368" r:id="rId12"/>
    <p:sldId id="369" r:id="rId13"/>
    <p:sldId id="370" r:id="rId14"/>
    <p:sldId id="391" r:id="rId15"/>
    <p:sldId id="371" r:id="rId16"/>
    <p:sldId id="372" r:id="rId17"/>
    <p:sldId id="373" r:id="rId18"/>
    <p:sldId id="374" r:id="rId19"/>
    <p:sldId id="375" r:id="rId20"/>
    <p:sldId id="376" r:id="rId21"/>
    <p:sldId id="326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3" r:id="rId33"/>
    <p:sldId id="364" r:id="rId34"/>
    <p:sldId id="390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7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832" y="-104"/>
      </p:cViewPr>
      <p:guideLst>
        <p:guide orient="horz" pos="2158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042DED-5336-8B40-A519-6B2AA06ADA69}" type="datetimeFigureOut">
              <a:rPr lang="en-US"/>
              <a:pPr>
                <a:defRPr/>
              </a:pPr>
              <a:t>2014/05/29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A60864-B0B3-2F41-A0C8-8B97BB732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41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A few weeks </a:t>
            </a:r>
            <a:r>
              <a:rPr lang="en-US" dirty="0">
                <a:latin typeface="Calibri" charset="0"/>
                <a:ea typeface="MS PGothic" charset="0"/>
              </a:rPr>
              <a:t>ago we started a new series called: Living on the Edge of Eternity. Here is a short review of what we covered...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C902D5-04A9-1F43-A701-46777097EB2F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="1">
                <a:solidFill>
                  <a:schemeClr val="bg1"/>
                </a:solidFill>
                <a:latin typeface="DomBold BT" charset="0"/>
                <a:ea typeface="MS PGothic" charset="0"/>
              </a:rPr>
              <a:t>(3) God creates humans</a:t>
            </a: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 – he creates Adam and Even in his own likeness and says: ”It is very good!”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6BEFB21-530E-DA4A-B6DE-2036198A43F7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10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="1">
                <a:solidFill>
                  <a:schemeClr val="bg1"/>
                </a:solidFill>
                <a:latin typeface="DomBold BT" charset="0"/>
                <a:ea typeface="MS PGothic" charset="0"/>
              </a:rPr>
              <a:t>(4) The devil tempts them to disobey God </a:t>
            </a: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– God told them not to eat from the tree of the knowledge of good and evil, but the devil says they should not believe God and do it anyway!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2B221FC-FFEB-854A-93E6-2F2042A0BBED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11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="1">
                <a:solidFill>
                  <a:schemeClr val="bg1"/>
                </a:solidFill>
                <a:latin typeface="DomBold BT" charset="0"/>
                <a:ea typeface="MS PGothic" charset="0"/>
              </a:rPr>
              <a:t>(5) They sin and reject God’s authority </a:t>
            </a: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– God told them not to eat from the tree of the knowledge of good and evil, but they listened to the devil rather than to what God had told them.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30958FD-0129-B940-8429-B59258AC97F4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12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="1">
                <a:solidFill>
                  <a:schemeClr val="bg1"/>
                </a:solidFill>
                <a:latin typeface="DomBold BT" charset="0"/>
                <a:ea typeface="MS PGothic" charset="0"/>
              </a:rPr>
              <a:t>(6) They are separated from God</a:t>
            </a: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. If they had eaten from the tree of life in the garden they would have lived apart from God forever – so God had to banish them from the garden and put an angel at the entrance to stop them returning.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E418B1A-B0F6-ED45-AE13-BFE2CB249CCB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13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="1">
                <a:solidFill>
                  <a:schemeClr val="bg1"/>
                </a:solidFill>
                <a:latin typeface="DomBold BT" charset="0"/>
                <a:ea typeface="MS PGothic" charset="0"/>
              </a:rPr>
              <a:t>(7) They try to please God through religion </a:t>
            </a: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- but it could get them re-united with God.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C7F29E2-4542-E541-9D7E-0E158A072277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14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="1">
                <a:solidFill>
                  <a:schemeClr val="bg1"/>
                </a:solidFill>
                <a:latin typeface="DomBold BT" charset="0"/>
                <a:ea typeface="MS PGothic" charset="0"/>
              </a:rPr>
              <a:t>(8) They end up in rebellion</a:t>
            </a: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 – all kinds of wickedness and evil is done by creatures who are moving further and further away from their Creator.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7BA0B9C-9CFB-DC4B-9877-70AE6B7A38F5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15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="1">
                <a:solidFill>
                  <a:schemeClr val="bg1"/>
                </a:solidFill>
                <a:latin typeface="DomBold BT" charset="0"/>
                <a:ea typeface="MS PGothic" charset="0"/>
              </a:rPr>
              <a:t>(9) But God has a plan to rescue them - </a:t>
            </a: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God loves them too much to leave them without hope in the world.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550EC0F-1681-474D-9385-0A30838FBE5B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16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="1">
                <a:solidFill>
                  <a:schemeClr val="bg1"/>
                </a:solidFill>
                <a:latin typeface="DomBold BT" charset="0"/>
                <a:ea typeface="MS PGothic" charset="0"/>
              </a:rPr>
              <a:t>(10) God sends his only son to die in their place </a:t>
            </a: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– God sent his only Son to become a human being, to live a perfect life, to die as a sacrifice for their sins and rise again to give them eternal life.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4BDA6CF-145B-C64E-B7DB-7092A66989EF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17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="1">
                <a:solidFill>
                  <a:schemeClr val="bg1"/>
                </a:solidFill>
                <a:latin typeface="DomBold BT" charset="0"/>
                <a:ea typeface="MS PGothic" charset="0"/>
              </a:rPr>
              <a:t>(11) They are saved as they repent and believe </a:t>
            </a: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– All they have to do is trust in Jesus alone for their salvation.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E4030E6-5E47-2147-AD27-E90AD2A3733C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18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Video: The Bridge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C714F2D-F0F6-074F-993F-5DA3A985765F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19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So how do we live on the edge of eternity? What can we do practically?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B270738-9CEF-364A-8685-7852CA4AD079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/>
            <a:r>
              <a:rPr lang="en-US">
                <a:latin typeface="Calibri" charset="0"/>
                <a:ea typeface="MS PGothic" charset="0"/>
              </a:rPr>
              <a:t>The Bible says that we have all sinned or done wrong in the sight of God. That law is quite clear that the person who sins will die (Ezekiel 18:20).</a:t>
            </a:r>
          </a:p>
        </p:txBody>
      </p:sp>
      <p:sp>
        <p:nvSpPr>
          <p:cNvPr id="706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/>
            <a:fld id="{865A4353-08E9-2444-BD5C-D5DBA9EF2F53}" type="slidenum">
              <a:rPr lang="en-ZA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r" defTabSz="914400" eaLnBrk="1" hangingPunct="1"/>
              <a:t>20</a:t>
            </a:fld>
            <a:endParaRPr lang="en-ZA" sz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/>
            <a:r>
              <a:rPr lang="en-ZA">
                <a:latin typeface="Calibri" charset="0"/>
                <a:ea typeface="MS PGothic" charset="0"/>
              </a:rPr>
              <a:t>God is holy and sin must be punished!</a:t>
            </a:r>
          </a:p>
        </p:txBody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/>
            <a:fld id="{77CF9BEA-CCD8-6E4E-85BC-F93D3B04CCE8}" type="slidenum">
              <a:rPr lang="en-ZA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r" defTabSz="914400" eaLnBrk="1" hangingPunct="1"/>
              <a:t>21</a:t>
            </a:fld>
            <a:endParaRPr lang="en-ZA" sz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  <a:ea typeface="MS PGothic" charset="0"/>
              </a:rPr>
              <a:t>God gave his only son – who lived a perfect life, kept the law and pleased the Father.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DACD82F-6563-314A-921A-B14D6AC7600B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22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  <a:ea typeface="MS PGothic" charset="0"/>
              </a:rPr>
              <a:t>Jesus died in our place – he did what we could not do for ourselves.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2666A0C-28EB-494B-9FE4-820D5129798A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23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defRPr/>
            </a:pPr>
            <a:r>
              <a:rPr lang="en-ZA">
                <a:effectLst>
                  <a:outerShdw blurRad="38100" dist="38100" dir="2700000" algn="tl">
                    <a:srgbClr val="DDDDDD"/>
                  </a:outerShdw>
                </a:effectLst>
                <a:latin typeface="Brush455 BT" charset="0"/>
                <a:cs typeface="+mn-cs"/>
              </a:rPr>
              <a:t>You broke the law, but Jesus paid your fine!</a:t>
            </a:r>
          </a:p>
        </p:txBody>
      </p:sp>
      <p:sp>
        <p:nvSpPr>
          <p:cNvPr id="788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/>
            <a:fld id="{7D6D0A6A-7E78-BE4E-8C1D-110442884F7B}" type="slidenum">
              <a:rPr lang="en-ZA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r" defTabSz="914400" eaLnBrk="1" hangingPunct="1"/>
              <a:t>24</a:t>
            </a:fld>
            <a:endParaRPr lang="en-ZA" sz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defRPr/>
            </a:pPr>
            <a:r>
              <a:rPr lang="en-ZA">
                <a:effectLst>
                  <a:outerShdw blurRad="38100" dist="38100" dir="2700000" algn="tl">
                    <a:srgbClr val="DDDDDD"/>
                  </a:outerShdw>
                </a:effectLst>
                <a:latin typeface="Brush455 BT" charset="0"/>
                <a:cs typeface="+mn-cs"/>
              </a:rPr>
              <a:t>God is just – he accepts Jesus’ sacrifice and gives us eternal life.</a:t>
            </a:r>
          </a:p>
        </p:txBody>
      </p:sp>
      <p:sp>
        <p:nvSpPr>
          <p:cNvPr id="808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/>
            <a:fld id="{69835AEC-75CB-A44E-8AEE-288FFBF70E07}" type="slidenum">
              <a:rPr lang="en-ZA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r" defTabSz="914400" eaLnBrk="1" hangingPunct="1"/>
              <a:t>25</a:t>
            </a:fld>
            <a:endParaRPr lang="en-ZA" sz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defRPr/>
            </a:pPr>
            <a:r>
              <a:rPr lang="en-ZA">
                <a:effectLst>
                  <a:outerShdw blurRad="38100" dist="38100" dir="2700000" algn="tl">
                    <a:srgbClr val="DDDDDD"/>
                  </a:outerShdw>
                </a:effectLst>
                <a:latin typeface="Brush455 BT" charset="0"/>
                <a:cs typeface="+mn-cs"/>
              </a:rPr>
              <a:t>God is just – he accepts Jesus’ sacrifice and gives us eternal life.</a:t>
            </a:r>
          </a:p>
        </p:txBody>
      </p:sp>
      <p:sp>
        <p:nvSpPr>
          <p:cNvPr id="829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/>
            <a:fld id="{6DF72584-A567-C640-B4F7-0D8E70292B29}" type="slidenum">
              <a:rPr lang="en-ZA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r" defTabSz="914400" eaLnBrk="1" hangingPunct="1"/>
              <a:t>26</a:t>
            </a:fld>
            <a:endParaRPr lang="en-ZA" sz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 eaLnBrk="1" hangingPunct="1"/>
            <a:endParaRPr lang="en-ZA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2038" y="4349750"/>
            <a:ext cx="4738687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charset="0"/>
                <a:ea typeface="MS PGothic" charset="0"/>
              </a:rPr>
              <a:t>We have to repent and believe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 eaLnBrk="1" hangingPunct="1"/>
            <a:endParaRPr lang="en-ZA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2038" y="4349750"/>
            <a:ext cx="4738687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charset="0"/>
                <a:ea typeface="MS PGothic" charset="0"/>
              </a:rPr>
              <a:t>We have to repent and believe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ZA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empus Sans ITC" pitchFamily="82" charset="0"/>
                <a:ea typeface="msmincho"/>
                <a:cs typeface="msmincho"/>
              </a:rPr>
              <a:t>People who believe in Jesus receive forgiveness for their sins through him. 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Kaufmann Bd BT" pitchFamily="66" charset="0"/>
                <a:ea typeface="msmincho"/>
                <a:cs typeface="msmincho"/>
              </a:rPr>
              <a:t>Acts 10:43</a:t>
            </a:r>
            <a:endParaRPr lang="en-ZA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Kaufmann Bd BT" pitchFamily="66" charset="0"/>
              <a:ea typeface="msmincho"/>
              <a:cs typeface="msmincho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ZA" dirty="0">
              <a:latin typeface="Calibri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21ED110-0DA3-2147-B81B-3DC66315F279}" type="slidenum">
              <a:rPr lang="en-ZA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1" hangingPunct="1"/>
              <a:t>29</a:t>
            </a:fld>
            <a:endParaRPr lang="en-ZA" sz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0" dirty="0" smtClean="0">
                <a:latin typeface="Calibri" charset="0"/>
                <a:ea typeface="MS PGothic" charset="0"/>
              </a:rPr>
              <a:t>1. Think about Eternity by Living in the Word.</a:t>
            </a:r>
            <a:endParaRPr lang="en-US" b="0" dirty="0">
              <a:latin typeface="Calibri" charset="0"/>
              <a:ea typeface="MS PGothic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BFAD12B-77C5-364A-AF50-8EBCA1F27A18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 eaLnBrk="1" hangingPunct="1"/>
            <a:endParaRPr lang="en-ZA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2038" y="4349750"/>
            <a:ext cx="4738687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charset="0"/>
                <a:ea typeface="MS PGothic" charset="0"/>
              </a:rPr>
              <a:t>What is your choice today? If you want to realign your life, then pray this prayer with me.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>
              <a:latin typeface="Calibri" charset="0"/>
              <a:ea typeface="MS PGothic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E5E43E6-649C-B34D-A692-120A8A4B3C1F}" type="slidenum">
              <a:rPr lang="en-ZA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1" hangingPunct="1"/>
              <a:t>31</a:t>
            </a:fld>
            <a:endParaRPr lang="en-ZA" sz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(1) God has completed his mission to create a place and a people that will forever live in harmony with himself and each other.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4F81B6A-1B58-1345-89C2-A31B1859ABD9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32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(2) He has created human beings and he loves them like a father loves his son – but there seems to be a problem – what is that hole in his heart?</a:t>
            </a: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6E4A09D-267A-F845-890C-5C77A25C9F80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33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(3) Humans have sadly decided to rebel against their creator and a great chasm now exists between them and their Creator.</a:t>
            </a: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3976DDB-6540-614B-AE1D-912C2513A40E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34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(4) But God has a plan – he sends his only son to be born as one of them and to live a perfect life.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FAA97C3-5EFB-4849-8535-0D5B7B26291F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35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(5) Soon he comes of age and begins to tell the world of the Father’s love for his children.</a:t>
            </a: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EAAFC39-FFB9-DB41-BAC9-3FC753D87C96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36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(6) Great crowds begin to follow him and it seems like they are returning to Father.</a:t>
            </a: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D4A3A1-22CB-EC49-87AC-7C15ACFB0DBB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37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(7) But sadly these very people that God created turn against him and they murder his only Son. Is this the end?</a:t>
            </a: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DCA5BAE-8947-B54F-85D0-0B68660827BE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38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(8) No, after three days the Son is raised from the dead and proclaims that a way has been opened up for humans to return to Father.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39B01B8-73B3-3C45-AE69-88C8874EEB93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39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0" dirty="0" smtClean="0">
                <a:latin typeface="Calibri" charset="0"/>
                <a:ea typeface="MS PGothic" charset="0"/>
              </a:rPr>
              <a:t>2. Connect with Eternity</a:t>
            </a:r>
            <a:r>
              <a:rPr lang="en-US" b="0" baseline="0" dirty="0" smtClean="0">
                <a:latin typeface="Calibri" charset="0"/>
                <a:ea typeface="MS PGothic" charset="0"/>
              </a:rPr>
              <a:t> through prayer</a:t>
            </a:r>
            <a:endParaRPr lang="en-US" b="0" dirty="0">
              <a:latin typeface="Calibri" charset="0"/>
              <a:ea typeface="MS PGothic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67FF4D4-7927-E34D-9225-13B72C45CCC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(9) The gulf between God and humankind had been bridged by the death of the Son.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AAD1F70-FABF-A54D-8BF3-58A4AE2552D1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40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(10) And all humankind has to do is repent and believe in what Jesus did on the cross.</a:t>
            </a: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796D3E5-CBE5-2447-9E99-C0634CA0C214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41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(11) And they can cross the chasm that has kept them away from their Creator.</a:t>
            </a: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83C8987-70E2-584B-B316-48E02DC48247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42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(12) And they spend eternity with God.</a:t>
            </a: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345E488-0C06-BD41-B53D-EEF09192329F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43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(13) They will live for all eternity in perfect harmony, with no hole in their heart!</a:t>
            </a: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AEC218C-DF28-6C4C-B16E-24321B069AFA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44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0" dirty="0">
                <a:latin typeface="Calibri" charset="0"/>
                <a:ea typeface="MS PGothic" charset="0"/>
              </a:rPr>
              <a:t>3</a:t>
            </a:r>
            <a:r>
              <a:rPr lang="en-US" b="0" dirty="0" smtClean="0">
                <a:latin typeface="Calibri" charset="0"/>
                <a:ea typeface="MS PGothic" charset="0"/>
              </a:rPr>
              <a:t>. </a:t>
            </a:r>
            <a:r>
              <a:rPr lang="en-US" b="0" dirty="0">
                <a:latin typeface="Calibri" charset="0"/>
                <a:ea typeface="MS PGothic" charset="0"/>
              </a:rPr>
              <a:t>Invest in Eternity </a:t>
            </a:r>
            <a:r>
              <a:rPr lang="en-US" b="0" dirty="0" smtClean="0">
                <a:latin typeface="Calibri" charset="0"/>
                <a:ea typeface="MS PGothic" charset="0"/>
              </a:rPr>
              <a:t>by doing </a:t>
            </a:r>
            <a:r>
              <a:rPr lang="en-US" b="0" dirty="0">
                <a:latin typeface="Calibri" charset="0"/>
                <a:ea typeface="MS PGothic" charset="0"/>
              </a:rPr>
              <a:t>acts of kindness.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F26256E-D7A9-3B4A-BE48-CCB029EF8B83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4. Talk About Eternity</a:t>
            </a:r>
            <a:r>
              <a:rPr lang="en-US" baseline="0" dirty="0" smtClean="0">
                <a:latin typeface="Calibri" charset="0"/>
                <a:ea typeface="MS PGothic" charset="0"/>
              </a:rPr>
              <a:t> - </a:t>
            </a:r>
            <a:r>
              <a:rPr lang="en-US" dirty="0" smtClean="0">
                <a:latin typeface="Calibri" charset="0"/>
                <a:ea typeface="MS PGothic" charset="0"/>
              </a:rPr>
              <a:t>This </a:t>
            </a:r>
            <a:r>
              <a:rPr lang="en-US" dirty="0">
                <a:latin typeface="Calibri" charset="0"/>
                <a:ea typeface="MS PGothic" charset="0"/>
              </a:rPr>
              <a:t>week we are going to consider how we can </a:t>
            </a:r>
            <a:r>
              <a:rPr lang="en-US" dirty="0" smtClean="0">
                <a:latin typeface="Calibri" charset="0"/>
                <a:ea typeface="MS PGothic" charset="0"/>
              </a:rPr>
              <a:t>live on the edge</a:t>
            </a:r>
            <a:r>
              <a:rPr lang="en-US" baseline="0" dirty="0" smtClean="0">
                <a:latin typeface="Calibri" charset="0"/>
                <a:ea typeface="MS PGothic" charset="0"/>
              </a:rPr>
              <a:t> </a:t>
            </a:r>
            <a:r>
              <a:rPr lang="en-US" dirty="0" smtClean="0">
                <a:latin typeface="Calibri" charset="0"/>
                <a:ea typeface="MS PGothic" charset="0"/>
              </a:rPr>
              <a:t>of eternity by talking about Eternity.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A983E06-13FF-9845-8DC2-184AEB63BD16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Let’s step back into eternity past!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A492A93-C87A-A444-9464-561E030723ED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7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="1">
                <a:solidFill>
                  <a:schemeClr val="bg1"/>
                </a:solidFill>
                <a:latin typeface="DomBold BT" charset="0"/>
                <a:ea typeface="MS PGothic" charset="0"/>
              </a:rPr>
              <a:t>(1) God exists forever </a:t>
            </a: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– Father, Son and Holy Spirit in relationship.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98E0335-9006-E146-B128-06A0AD957A2F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8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="1">
                <a:solidFill>
                  <a:schemeClr val="bg1"/>
                </a:solidFill>
                <a:latin typeface="DomBold BT" charset="0"/>
                <a:ea typeface="MS PGothic" charset="0"/>
              </a:rPr>
              <a:t>(2) God creates the world</a:t>
            </a:r>
            <a:r>
              <a:rPr lang="en-ZA">
                <a:solidFill>
                  <a:schemeClr val="bg1"/>
                </a:solidFill>
                <a:latin typeface="DomBold BT" charset="0"/>
                <a:ea typeface="MS PGothic" charset="0"/>
              </a:rPr>
              <a:t> – the sun and the moon, the earth and the planets, the flowers and the trees, the birds and the animals, the birds and and says: ”It is good!”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5F28485-0FA9-CD4D-A2D8-81F44F37D207}" type="slidenum">
              <a:rPr lang="en-ZA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9</a:t>
            </a:fld>
            <a:endParaRPr lang="en-ZA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786C-4C65-5A4E-BF78-0BF1DA0B9E38}" type="datetimeFigureOut">
              <a:rPr lang="en-US"/>
              <a:pPr>
                <a:defRPr/>
              </a:pPr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6671-BEF4-F345-9A8F-0B4F5700C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7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1ECF-38E3-7343-AE7D-7374783DA9FF}" type="datetimeFigureOut">
              <a:rPr lang="en-US"/>
              <a:pPr>
                <a:defRPr/>
              </a:pPr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BB61-26F8-1E4C-AE1D-45BEAB591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3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50EBD-D7BD-0243-BBFA-71D18FC4A4AD}" type="datetimeFigureOut">
              <a:rPr lang="en-US"/>
              <a:pPr>
                <a:defRPr/>
              </a:pPr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125AF-D3A0-0843-990F-E80AA314C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0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4F37A4E0-453A-4B40-B97B-F45D06E66AEC}" type="datetimeFigureOut">
              <a:rPr lang="en-US"/>
              <a:pPr>
                <a:defRPr/>
              </a:pPr>
              <a:t>2014/05/29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8EBD7A71-B23D-204D-8AD6-7015729A897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036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ECBAFA05-7ACC-A842-8E2A-E0FA401C6CCC}" type="datetimeFigureOut">
              <a:rPr lang="en-US"/>
              <a:pPr>
                <a:defRPr/>
              </a:pPr>
              <a:t>2014/05/29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6716BCF5-BC98-3D42-A820-0A0421C295F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8447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7095B8BC-B302-B748-BC2A-D94B4AD8E211}" type="datetimeFigureOut">
              <a:rPr lang="en-US"/>
              <a:pPr>
                <a:defRPr/>
              </a:pPr>
              <a:t>2014/05/29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1E50D7BB-8B11-094F-B9CD-4910921BB5F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1656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926F5500-05EB-CB43-B9AB-0633A247C165}" type="datetimeFigureOut">
              <a:rPr lang="en-US"/>
              <a:pPr>
                <a:defRPr/>
              </a:pPr>
              <a:t>2014/05/29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0097D26F-141D-6244-BCC9-7B855884AAC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0552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0C1EBF95-7B51-AA46-8DD0-4E2BBCD8FBA4}" type="datetimeFigureOut">
              <a:rPr lang="en-US"/>
              <a:pPr>
                <a:defRPr/>
              </a:pPr>
              <a:t>2014/05/29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9B711118-2E53-A640-98B9-F0BDB679EA5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4805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DDB81796-E022-614A-A1E6-9AE098F1D587}" type="datetimeFigureOut">
              <a:rPr lang="en-US"/>
              <a:pPr>
                <a:defRPr/>
              </a:pPr>
              <a:t>2014/05/29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0C882DD2-9C1B-E647-BEED-4C52B2BFA9B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7727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B8E74E7D-2F21-1E4D-8672-5207BD490CB8}" type="datetimeFigureOut">
              <a:rPr lang="en-US"/>
              <a:pPr>
                <a:defRPr/>
              </a:pPr>
              <a:t>2014/05/29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F68926D4-7283-B346-A517-1931EBF41C6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0333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57C09F09-4922-6142-B74B-AC156913E127}" type="datetimeFigureOut">
              <a:rPr lang="en-US"/>
              <a:pPr>
                <a:defRPr/>
              </a:pPr>
              <a:t>2014/05/29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DE0F5C4A-2574-7748-839E-F7AED25A3D3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209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E6B0A-CB1D-E040-A393-C05579F9AC68}" type="datetimeFigureOut">
              <a:rPr lang="en-US"/>
              <a:pPr>
                <a:defRPr/>
              </a:pPr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D152F-887C-3E44-844C-5F5167AD0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99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5E864528-998C-EB4C-8F20-3B73710A92DE}" type="datetimeFigureOut">
              <a:rPr lang="en-US"/>
              <a:pPr>
                <a:defRPr/>
              </a:pPr>
              <a:t>2014/05/29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AA87DF08-BD40-DE4E-9A20-55AFAC9D7BC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5586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2455C82A-AF8B-3C4F-9012-9ADD72AC7E68}" type="datetimeFigureOut">
              <a:rPr lang="en-US"/>
              <a:pPr>
                <a:defRPr/>
              </a:pPr>
              <a:t>2014/05/29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9AEF7C7C-E828-A940-92A2-8B4E05EA7F0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0697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81D12EAA-8019-0142-97E5-9B5C80727E4E}" type="datetimeFigureOut">
              <a:rPr lang="en-US"/>
              <a:pPr>
                <a:defRPr/>
              </a:pPr>
              <a:t>2014/05/29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</a:defRPr>
            </a:lvl1pPr>
          </a:lstStyle>
          <a:p>
            <a:pPr>
              <a:defRPr/>
            </a:pPr>
            <a:fld id="{97D2668B-14E2-3D4D-9F73-7376A94CB27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7777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3389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mincho" charset="0"/>
              </a:defRPr>
            </a:lvl1pPr>
          </a:lstStyle>
          <a:p>
            <a:pPr>
              <a:defRPr/>
            </a:pPr>
            <a:fld id="{A42CDF8C-F9EF-6E40-A065-31B80A7B612C}" type="datetimeFigureOut">
              <a:rPr lang="en-US"/>
              <a:pPr>
                <a:defRPr/>
              </a:pPr>
              <a:t>2014/05/29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000000"/>
                </a:solidFill>
                <a:latin typeface="Arial" charset="0"/>
                <a:ea typeface="msmincho"/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mincho" charset="0"/>
              </a:defRPr>
            </a:lvl1pPr>
          </a:lstStyle>
          <a:p>
            <a:pPr>
              <a:defRPr/>
            </a:pPr>
            <a:fld id="{6A91A19B-B39A-C748-AE7A-B3C26F40888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386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89D95-8D2E-E141-9095-C4A15DBA9DC2}" type="datetimeFigureOut">
              <a:rPr lang="en-US"/>
              <a:pPr>
                <a:defRPr/>
              </a:pPr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26A07-F11D-7643-8A5A-317CB3070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5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5B2EC-3BE2-C949-AA53-BEB940797906}" type="datetimeFigureOut">
              <a:rPr lang="en-US"/>
              <a:pPr>
                <a:defRPr/>
              </a:pPr>
              <a:t>2014/05/29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828D-F1FE-3949-8030-A4AF02166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9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7EF6-7328-4649-B7C2-003F9C3BA78D}" type="datetimeFigureOut">
              <a:rPr lang="en-US"/>
              <a:pPr>
                <a:defRPr/>
              </a:pPr>
              <a:t>2014/05/29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53D8D-6FAA-9743-B328-6EABA8ABC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0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916D2-053B-5D46-85FD-12D48549303D}" type="datetimeFigureOut">
              <a:rPr lang="en-US"/>
              <a:pPr>
                <a:defRPr/>
              </a:pPr>
              <a:t>2014/05/29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37604-EB80-EF4E-B319-6A6FD8064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C31C-4C05-0644-849C-3B2B4DE76A88}" type="datetimeFigureOut">
              <a:rPr lang="en-US"/>
              <a:pPr>
                <a:defRPr/>
              </a:pPr>
              <a:t>2014/05/29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A9426-4A8E-EA49-96B5-C997FCDE4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389A8-40B6-E14B-A3BF-9C46CDCDE1DB}" type="datetimeFigureOut">
              <a:rPr lang="en-US"/>
              <a:pPr>
                <a:defRPr/>
              </a:pPr>
              <a:t>2014/05/29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A9DF-5937-914A-A38C-A4375A611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2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CEB0-B479-7744-93F3-CFE0C16183F2}" type="datetimeFigureOut">
              <a:rPr lang="en-US"/>
              <a:pPr>
                <a:defRPr/>
              </a:pPr>
              <a:t>2014/05/29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CBB92-C170-AB4F-B7EC-70DFA0833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F9C3DD7-E1A1-9840-8999-E648A713AC0F}" type="datetimeFigureOut">
              <a:rPr lang="en-US"/>
              <a:pPr>
                <a:defRPr/>
              </a:pPr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CE9CC2-158D-EB4C-8618-E696B0AB0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9A0CA7D-1D65-464A-9575-178686B7739B}" type="datetimeFigureOut">
              <a:rPr lang="en-US"/>
              <a:pPr>
                <a:defRPr/>
              </a:pPr>
              <a:t>2014/05/29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1D07B74-859C-FE4C-AB70-188447AC12C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55588"/>
            <a:ext cx="7807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81175"/>
            <a:ext cx="795655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0"/>
            <a:r>
              <a:rPr lang="en-GB"/>
              <a:t>Ninth Outline Level</a:t>
            </a: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657225" y="6418263"/>
            <a:ext cx="8488363" cy="88900"/>
          </a:xfrm>
          <a:prstGeom prst="roundRect">
            <a:avLst>
              <a:gd name="adj" fmla="val 1667"/>
            </a:avLst>
          </a:prstGeom>
          <a:solidFill>
            <a:srgbClr val="DC2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0" tIns="41471" rIns="82940" bIns="41471" anchor="ctr"/>
          <a:lstStyle/>
          <a:p>
            <a:pPr defTabSz="914400">
              <a:buFont typeface="Wingdings" charset="0"/>
              <a:buNone/>
            </a:pPr>
            <a:endParaRPr lang="en-ZA">
              <a:solidFill>
                <a:srgbClr val="000000"/>
              </a:solidFill>
              <a:latin typeface="Times New Roman" charset="0"/>
              <a:ea typeface="ＭＳ Ｐゴシック" charset="0"/>
              <a:cs typeface="msmincho" charset="0"/>
            </a:endParaRP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1801813" y="6611938"/>
            <a:ext cx="7342187" cy="87312"/>
          </a:xfrm>
          <a:prstGeom prst="roundRect">
            <a:avLst>
              <a:gd name="adj" fmla="val 1667"/>
            </a:avLst>
          </a:prstGeom>
          <a:solidFill>
            <a:srgbClr val="DC2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0" tIns="41471" rIns="82940" bIns="41471" anchor="ctr"/>
          <a:lstStyle/>
          <a:p>
            <a:pPr defTabSz="914400">
              <a:buFont typeface="Wingdings" charset="0"/>
              <a:buNone/>
            </a:pPr>
            <a:endParaRPr lang="en-ZA">
              <a:solidFill>
                <a:srgbClr val="000000"/>
              </a:solidFill>
              <a:latin typeface="Times New Roman" charset="0"/>
              <a:ea typeface="ＭＳ Ｐゴシック" charset="0"/>
              <a:cs typeface="msmincho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414338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3600" b="1" i="1">
          <a:solidFill>
            <a:srgbClr val="FF0000"/>
          </a:solidFill>
          <a:latin typeface="+mj-lt"/>
          <a:ea typeface="ＭＳ Ｐゴシック" charset="0"/>
          <a:cs typeface="+mj-cs"/>
        </a:defRPr>
      </a:lvl1pPr>
      <a:lvl2pPr algn="l" defTabSz="414338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3600" b="1" i="1">
          <a:solidFill>
            <a:srgbClr val="FF0000"/>
          </a:solidFill>
          <a:latin typeface="Arial" charset="0"/>
          <a:ea typeface="ＭＳ Ｐゴシック" charset="0"/>
          <a:cs typeface="msmincho" charset="0"/>
        </a:defRPr>
      </a:lvl2pPr>
      <a:lvl3pPr algn="l" defTabSz="414338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3600" b="1" i="1">
          <a:solidFill>
            <a:srgbClr val="FF0000"/>
          </a:solidFill>
          <a:latin typeface="Arial" charset="0"/>
          <a:ea typeface="ＭＳ Ｐゴシック" charset="0"/>
          <a:cs typeface="msmincho" charset="0"/>
        </a:defRPr>
      </a:lvl3pPr>
      <a:lvl4pPr algn="l" defTabSz="414338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3600" b="1" i="1">
          <a:solidFill>
            <a:srgbClr val="FF0000"/>
          </a:solidFill>
          <a:latin typeface="Arial" charset="0"/>
          <a:ea typeface="ＭＳ Ｐゴシック" charset="0"/>
          <a:cs typeface="msmincho" charset="0"/>
        </a:defRPr>
      </a:lvl4pPr>
      <a:lvl5pPr algn="l" defTabSz="414338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3600" b="1" i="1">
          <a:solidFill>
            <a:srgbClr val="FF0000"/>
          </a:solidFill>
          <a:latin typeface="Arial" charset="0"/>
          <a:ea typeface="ＭＳ Ｐゴシック" charset="0"/>
          <a:cs typeface="msmincho" charset="0"/>
        </a:defRPr>
      </a:lvl5pPr>
      <a:lvl6pPr marL="1393858" indent="-195831" algn="l" defTabSz="414702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charset="2"/>
        <a:defRPr sz="3600" b="1" i="1">
          <a:solidFill>
            <a:srgbClr val="FF0000"/>
          </a:solidFill>
          <a:latin typeface="Arial" charset="0"/>
          <a:ea typeface="msmincho" charset="0"/>
          <a:cs typeface="msmincho" charset="0"/>
        </a:defRPr>
      </a:lvl6pPr>
      <a:lvl7pPr marL="1808562" indent="-195831" algn="l" defTabSz="414702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charset="2"/>
        <a:defRPr sz="3600" b="1" i="1">
          <a:solidFill>
            <a:srgbClr val="FF0000"/>
          </a:solidFill>
          <a:latin typeface="Arial" charset="0"/>
          <a:ea typeface="msmincho" charset="0"/>
          <a:cs typeface="msmincho" charset="0"/>
        </a:defRPr>
      </a:lvl7pPr>
      <a:lvl8pPr marL="2223264" indent="-195831" algn="l" defTabSz="414702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charset="2"/>
        <a:defRPr sz="3600" b="1" i="1">
          <a:solidFill>
            <a:srgbClr val="FF0000"/>
          </a:solidFill>
          <a:latin typeface="Arial" charset="0"/>
          <a:ea typeface="msmincho" charset="0"/>
          <a:cs typeface="msmincho" charset="0"/>
        </a:defRPr>
      </a:lvl8pPr>
      <a:lvl9pPr marL="2637966" indent="-195831" algn="l" defTabSz="414702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charset="2"/>
        <a:defRPr sz="3600" b="1" i="1">
          <a:solidFill>
            <a:srgbClr val="FF0000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88938" indent="-293688" algn="l" defTabSz="41433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0"/>
        <a:defRPr sz="2900">
          <a:solidFill>
            <a:srgbClr val="E6E6E6"/>
          </a:solidFill>
          <a:latin typeface="+mn-lt"/>
          <a:ea typeface="ＭＳ Ｐゴシック" charset="0"/>
          <a:cs typeface="+mn-cs"/>
        </a:defRPr>
      </a:lvl1pPr>
      <a:lvl2pPr marL="781050" indent="-258763" algn="l" defTabSz="41433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75000"/>
        <a:buFont typeface="Symbol" charset="0"/>
        <a:buChar char=""/>
        <a:defRPr sz="2500">
          <a:solidFill>
            <a:srgbClr val="E6E6E6"/>
          </a:solidFill>
          <a:latin typeface="+mn-lt"/>
          <a:ea typeface="+mn-ea"/>
          <a:cs typeface="+mn-cs"/>
        </a:defRPr>
      </a:lvl2pPr>
      <a:lvl3pPr marL="1173163" indent="-195263" algn="l" defTabSz="41433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0"/>
        <a:buChar char=""/>
        <a:defRPr sz="2200">
          <a:solidFill>
            <a:srgbClr val="E6E6E6"/>
          </a:solidFill>
          <a:latin typeface="+mn-lt"/>
          <a:ea typeface="+mn-ea"/>
          <a:cs typeface="+mn-cs"/>
        </a:defRPr>
      </a:lvl3pPr>
      <a:lvl4pPr marL="1563688" indent="-193675" algn="l" defTabSz="41433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75000"/>
        <a:buFont typeface="Symbol" charset="0"/>
        <a:buChar char=""/>
        <a:defRPr>
          <a:solidFill>
            <a:srgbClr val="E6E6E6"/>
          </a:solidFill>
          <a:latin typeface="+mn-lt"/>
          <a:ea typeface="+mn-ea"/>
          <a:cs typeface="+mn-cs"/>
        </a:defRPr>
      </a:lvl4pPr>
      <a:lvl5pPr marL="1955800" indent="-195263" algn="l" defTabSz="41433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0"/>
        <a:buChar char=""/>
        <a:defRPr>
          <a:solidFill>
            <a:srgbClr val="E6E6E6"/>
          </a:solidFill>
          <a:latin typeface="+mn-lt"/>
          <a:ea typeface="+mn-ea"/>
          <a:cs typeface="+mn-cs"/>
        </a:defRPr>
      </a:lvl5pPr>
      <a:lvl6pPr marL="2371578" indent="-195831" algn="l" defTabSz="414702" rtl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1800">
          <a:solidFill>
            <a:srgbClr val="E6E6E6"/>
          </a:solidFill>
          <a:latin typeface="+mn-lt"/>
          <a:ea typeface="+mn-ea"/>
          <a:cs typeface="+mn-cs"/>
        </a:defRPr>
      </a:lvl6pPr>
      <a:lvl7pPr marL="2786281" indent="-195831" algn="l" defTabSz="414702" rtl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1800">
          <a:solidFill>
            <a:srgbClr val="E6E6E6"/>
          </a:solidFill>
          <a:latin typeface="+mn-lt"/>
          <a:ea typeface="+mn-ea"/>
          <a:cs typeface="+mn-cs"/>
        </a:defRPr>
      </a:lvl7pPr>
      <a:lvl8pPr marL="3200982" indent="-195831" algn="l" defTabSz="414702" rtl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1800">
          <a:solidFill>
            <a:srgbClr val="E6E6E6"/>
          </a:solidFill>
          <a:latin typeface="+mn-lt"/>
          <a:ea typeface="+mn-ea"/>
          <a:cs typeface="+mn-cs"/>
        </a:defRPr>
      </a:lvl8pPr>
      <a:lvl9pPr marL="3615684" indent="-195831" algn="l" defTabSz="414702" rtl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1800">
          <a:solidFill>
            <a:srgbClr val="E6E6E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02" algn="l" defTabSz="8294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04" algn="l" defTabSz="8294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06" algn="l" defTabSz="8294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808" algn="l" defTabSz="8294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510" algn="l" defTabSz="8294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212" algn="l" defTabSz="8294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915" algn="l" defTabSz="8294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616" algn="l" defTabSz="8294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1000</Words>
  <Application>Microsoft Macintosh PowerPoint</Application>
  <PresentationFormat>On-screen Show (4:3)</PresentationFormat>
  <Paragraphs>84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189</cp:revision>
  <dcterms:created xsi:type="dcterms:W3CDTF">2013-01-17T06:01:44Z</dcterms:created>
  <dcterms:modified xsi:type="dcterms:W3CDTF">2014-05-29T14:07:36Z</dcterms:modified>
</cp:coreProperties>
</file>