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0" r:id="rId3"/>
    <p:sldId id="261" r:id="rId4"/>
    <p:sldId id="265" r:id="rId5"/>
    <p:sldId id="267" r:id="rId6"/>
    <p:sldId id="268" r:id="rId7"/>
    <p:sldId id="269" r:id="rId8"/>
    <p:sldId id="271" r:id="rId9"/>
    <p:sldId id="277" r:id="rId10"/>
    <p:sldId id="278" r:id="rId11"/>
    <p:sldId id="281" r:id="rId12"/>
    <p:sldId id="283" r:id="rId13"/>
    <p:sldId id="284" r:id="rId14"/>
    <p:sldId id="289" r:id="rId15"/>
    <p:sldId id="291" r:id="rId16"/>
    <p:sldId id="292" r:id="rId17"/>
    <p:sldId id="294" r:id="rId18"/>
    <p:sldId id="300" r:id="rId19"/>
    <p:sldId id="301" r:id="rId20"/>
    <p:sldId id="304" r:id="rId21"/>
    <p:sldId id="305" r:id="rId22"/>
    <p:sldId id="310" r:id="rId23"/>
    <p:sldId id="313" r:id="rId24"/>
    <p:sldId id="316" r:id="rId25"/>
    <p:sldId id="317" r:id="rId26"/>
    <p:sldId id="318" r:id="rId27"/>
    <p:sldId id="322" r:id="rId28"/>
    <p:sldId id="323" r:id="rId29"/>
    <p:sldId id="327" r:id="rId30"/>
    <p:sldId id="342" r:id="rId31"/>
    <p:sldId id="343" r:id="rId32"/>
    <p:sldId id="344" r:id="rId33"/>
    <p:sldId id="347" r:id="rId34"/>
    <p:sldId id="350" r:id="rId35"/>
    <p:sldId id="354" r:id="rId36"/>
    <p:sldId id="364" r:id="rId37"/>
    <p:sldId id="367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72" d="100"/>
          <a:sy n="72" d="100"/>
        </p:scale>
        <p:origin x="-20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7338-809D-6742-8E40-E700B9F0449C}" type="datetimeFigureOut">
              <a:rPr lang="en-US" smtClean="0"/>
              <a:t>2014/09/13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0965-D345-5847-B168-CB02FE16B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87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7338-809D-6742-8E40-E700B9F0449C}" type="datetimeFigureOut">
              <a:rPr lang="en-US" smtClean="0"/>
              <a:t>2014/09/13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0965-D345-5847-B168-CB02FE16B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98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7338-809D-6742-8E40-E700B9F0449C}" type="datetimeFigureOut">
              <a:rPr lang="en-US" smtClean="0"/>
              <a:t>2014/09/13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0965-D345-5847-B168-CB02FE16B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86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7338-809D-6742-8E40-E700B9F0449C}" type="datetimeFigureOut">
              <a:rPr lang="en-US" smtClean="0"/>
              <a:t>2014/09/13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0965-D345-5847-B168-CB02FE16B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17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7338-809D-6742-8E40-E700B9F0449C}" type="datetimeFigureOut">
              <a:rPr lang="en-US" smtClean="0"/>
              <a:t>2014/09/13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0965-D345-5847-B168-CB02FE16B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0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7338-809D-6742-8E40-E700B9F0449C}" type="datetimeFigureOut">
              <a:rPr lang="en-US" smtClean="0"/>
              <a:t>2014/09/13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0965-D345-5847-B168-CB02FE16B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77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7338-809D-6742-8E40-E700B9F0449C}" type="datetimeFigureOut">
              <a:rPr lang="en-US" smtClean="0"/>
              <a:t>2014/09/13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0965-D345-5847-B168-CB02FE16B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82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7338-809D-6742-8E40-E700B9F0449C}" type="datetimeFigureOut">
              <a:rPr lang="en-US" smtClean="0"/>
              <a:t>2014/09/13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0965-D345-5847-B168-CB02FE16B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51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7338-809D-6742-8E40-E700B9F0449C}" type="datetimeFigureOut">
              <a:rPr lang="en-US" smtClean="0"/>
              <a:t>2014/09/13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0965-D345-5847-B168-CB02FE16B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4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7338-809D-6742-8E40-E700B9F0449C}" type="datetimeFigureOut">
              <a:rPr lang="en-US" smtClean="0"/>
              <a:t>2014/09/13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0965-D345-5847-B168-CB02FE16B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4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7338-809D-6742-8E40-E700B9F0449C}" type="datetimeFigureOut">
              <a:rPr lang="en-US" smtClean="0"/>
              <a:t>2014/09/13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0965-D345-5847-B168-CB02FE16B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9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57338-809D-6742-8E40-E700B9F0449C}" type="datetimeFigureOut">
              <a:rPr lang="en-US" smtClean="0"/>
              <a:t>2014/09/13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80965-D345-5847-B168-CB02FE16B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1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file://localhost/Users/marktittley/Desktop/_Facebook/IMG_0315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file://localhost/Users/marktittley/Desktop/_Facebook/IMG_0350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file://localhost/Users/marktittley/Desktop/_Facebook/IMG_0354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file://localhost/Users/marktittley/Desktop/_Facebook/IMG_0357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file://localhost/Users/marktittley/Desktop/_Facebook/IMG_0358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file://localhost/Users/marktittley/Desktop/_Facebook/IMG_0364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file://localhost/Users/marktittley/Desktop/_Facebook/IMG_0366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file://localhost/Users/marktittley/Desktop/_Facebook/IMG_0368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file://localhost/Users/marktittley/Desktop/_Facebook/IMG_0370b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file://localhost/Users/marktittley/Desktop/_Facebook/IMG_0378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file://localhost/Users/marktittley/Desktop/_Facebook/IMG_0381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file://localhost/Users/marktittley/Desktop/_Facebook/IMG_0317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file://localhost/Users/marktittley/Desktop/_Facebook/IMG_0385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image" Target="file://localhost/Users/marktittley/Desktop/_Facebook/IMG_0390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file://localhost/Users/marktittley/Desktop/_Facebook/IMG_0400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image" Target="file://localhost/Users/marktittley/Desktop/_Facebook/IMG_0405.JP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Relationship Id="rId3" Type="http://schemas.openxmlformats.org/officeDocument/2006/relationships/image" Target="file://localhost/Users/marktittley/Desktop/_Facebook/IMG_0410.jp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image" Target="file://localhost/Users/marktittley/Desktop/_Facebook/IMG_0411.jp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Relationship Id="rId3" Type="http://schemas.openxmlformats.org/officeDocument/2006/relationships/image" Target="file://localhost/Users/marktittley/Desktop/_Facebook/IMG_0412.JP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Relationship Id="rId3" Type="http://schemas.openxmlformats.org/officeDocument/2006/relationships/image" Target="file://localhost/Users/marktittley/Desktop/_Facebook/IMG_0419.JP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Relationship Id="rId3" Type="http://schemas.openxmlformats.org/officeDocument/2006/relationships/image" Target="file://localhost/Users/marktittley/Desktop/_Facebook/IMG_0421.JPG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Relationship Id="rId3" Type="http://schemas.openxmlformats.org/officeDocument/2006/relationships/image" Target="file://localhost/Users/marktittley/Desktop/_Facebook/IMG_0424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file://localhost/Users/marktittley/Desktop/_Facebook/IMG_0318.JPG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Relationship Id="rId3" Type="http://schemas.openxmlformats.org/officeDocument/2006/relationships/image" Target="file://localhost/Users/marktittley/Desktop/_Facebook/IMG_0436.jpg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Relationship Id="rId3" Type="http://schemas.openxmlformats.org/officeDocument/2006/relationships/image" Target="file://localhost/Users/marktittley/Desktop/_Facebook/IMG_0437.JPG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Relationship Id="rId3" Type="http://schemas.openxmlformats.org/officeDocument/2006/relationships/image" Target="file://localhost/Users/marktittley/Desktop/_Facebook/IMG_0438.jpg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Relationship Id="rId3" Type="http://schemas.openxmlformats.org/officeDocument/2006/relationships/image" Target="file://localhost/Users/marktittley/Desktop/_Facebook/IMG_0441.JPG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Relationship Id="rId3" Type="http://schemas.openxmlformats.org/officeDocument/2006/relationships/image" Target="file://localhost/Users/marktittley/Desktop/_Facebook/IMG_0445.JPG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Relationship Id="rId3" Type="http://schemas.openxmlformats.org/officeDocument/2006/relationships/image" Target="file://localhost/Users/marktittley/Desktop/_Facebook/IMG_0450.JPG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Relationship Id="rId3" Type="http://schemas.openxmlformats.org/officeDocument/2006/relationships/image" Target="file://localhost/Users/marktittley/Desktop/_Facebook/IMG_0455.JPG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Relationship Id="rId3" Type="http://schemas.openxmlformats.org/officeDocument/2006/relationships/image" Target="file://localhost/Users/marktittley/Desktop/_Facebook/IMG_0461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file://localhost/Users/marktittley/Desktop/_Facebook/IMG_0328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file://localhost/Users/marktittley/Desktop/_Facebook/IMG_0335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file://localhost/Users/marktittley/Desktop/_Facebook/IMG_0336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file://localhost/Users/marktittley/Desktop/_Facebook/IMG_0337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file://localhost/Users/marktittley/Desktop/_Facebook/IMG_0340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file://localhost/Users/marktittley/Desktop/_Facebook/IMG_0349b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315.jpg" descr="/Users/marktittley/Desktop/_Facebook/IMG_031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39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350.JPG" descr="/Users/marktittley/Desktop/_Facebook/IMG_035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944"/>
            <a:ext cx="10400832" cy="693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88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354.JPG" descr="/Users/marktittley/Desktop/_Facebook/IMG_035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6024" y="-30594"/>
            <a:ext cx="10378782" cy="691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42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357.JPG" descr="/Users/marktittley/Desktop/_Facebook/IMG_035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913" y="51725"/>
            <a:ext cx="10131826" cy="675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49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358.JPG" descr="/Users/marktittley/Desktop/_Facebook/IMG_035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472" y="4685"/>
            <a:ext cx="10272944" cy="684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53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364.JPG" descr="/Users/marktittley/Desktop/_Facebook/IMG_036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07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366.JPG" descr="/Users/marktittley/Desktop/_Facebook/IMG_036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499" y="0"/>
            <a:ext cx="10286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44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368.JPG" descr="/Users/marktittley/Desktop/_Facebook/IMG_036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310" y="-65873"/>
            <a:ext cx="10484620" cy="698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80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370b.jpg" descr="/Users/marktittley/Desktop/_Facebook/IMG_0370b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69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378.JPG" descr="/Users/marktittley/Desktop/_Facebook/IMG_037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4782" y="0"/>
            <a:ext cx="10378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57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381.JPG" descr="/Users/marktittley/Desktop/_Facebook/IMG_038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92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317.JPG" descr="/Users/marktittley/Desktop/_Facebook/IMG_031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0"/>
            <a:ext cx="5234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61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385.JPG" descr="/Users/marktittley/Desktop/_Facebook/IMG_038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384" y="28205"/>
            <a:ext cx="10202384" cy="680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23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390.JPG" descr="/Users/marktittley/Desktop/_Facebook/IMG_039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9627" y="4685"/>
            <a:ext cx="10272944" cy="684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34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400.JPG" descr="/Users/marktittley/Desktop/_Facebook/IMG_040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9502" y="0"/>
            <a:ext cx="10343502" cy="689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11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405.JPG" descr="/Users/marktittley/Desktop/_Facebook/IMG_0405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7"/>
          <a:stretch/>
        </p:blipFill>
        <p:spPr>
          <a:xfrm>
            <a:off x="0" y="-18834"/>
            <a:ext cx="9144000" cy="689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17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410.jpg" descr="/Users/marktittley/Desktop/_Facebook/IMG_041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80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411.jpg" descr="/Users/marktittley/Desktop/_Facebook/IMG_041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46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412.JPG" descr="/Users/marktittley/Desktop/_Facebook/IMG_041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670" y="-44462"/>
            <a:ext cx="10872694" cy="694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50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419.JPG" descr="/Users/marktittley/Desktop/_Facebook/IMG_041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465" y="0"/>
            <a:ext cx="11648022" cy="685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44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421.JPG" descr="/Users/marktittley/Desktop/_Facebook/IMG_042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049" y="0"/>
            <a:ext cx="10036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40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424.JPG" descr="/Users/marktittley/Desktop/_Facebook/IMG_042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673" y="0"/>
            <a:ext cx="9351346" cy="68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00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318.JPG" descr="/Users/marktittley/Desktop/_Facebook/IMG_031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436.jpg" descr="/Users/marktittley/Desktop/_Facebook/IMG_043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437.JPG" descr="/Users/marktittley/Desktop/_Facebook/IMG_043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4222" y="-14148"/>
            <a:ext cx="10308222" cy="687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60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438.jpg" descr="/Users/marktittley/Desktop/_Facebook/IMG_043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15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441.JPG" descr="/Users/marktittley/Desktop/_Facebook/IMG_044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337" y="0"/>
            <a:ext cx="9422674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33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445.JPG" descr="/Users/marktittley/Desktop/_Facebook/IMG_044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167" y="14028"/>
            <a:ext cx="11600334" cy="682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48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450.JPG" descr="/Users/marktittley/Desktop/_Facebook/IMG_045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92" y="-1644"/>
            <a:ext cx="11049092" cy="685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34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455.JPG" descr="/Users/marktittley/Desktop/_Facebook/IMG_045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65"/>
            <a:ext cx="10294994" cy="686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19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461.JPG" descr="/Users/marktittley/Desktop/_Facebook/IMG_046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5216" y="1561"/>
            <a:ext cx="10872694" cy="684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0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328.JPG" descr="/Users/marktittley/Desktop/_Facebook/IMG_032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472" y="4685"/>
            <a:ext cx="10272944" cy="684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73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335.JPG" descr="/Users/marktittley/Desktop/_Facebook/IMG_033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391" y="-30594"/>
            <a:ext cx="10378782" cy="691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73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336.JPG" descr="/Users/marktittley/Desktop/_Facebook/IMG_033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832" y="16445"/>
            <a:ext cx="10237664" cy="682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25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337.JPG" descr="/Users/marktittley/Desktop/_Facebook/IMG_033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7950" y="-19954"/>
            <a:ext cx="10519900" cy="690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68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340.JPG" descr="/Users/marktittley/Desktop/_Facebook/IMG_034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384" y="28205"/>
            <a:ext cx="10202384" cy="680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76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349b.jpg" descr="/Users/marktittley/Desktop/_Facebook/IMG_0349b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23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Macintosh PowerPoint</Application>
  <PresentationFormat>On-screen Show (4:3)</PresentationFormat>
  <Paragraphs>0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2</cp:revision>
  <dcterms:created xsi:type="dcterms:W3CDTF">2014-09-13T07:25:31Z</dcterms:created>
  <dcterms:modified xsi:type="dcterms:W3CDTF">2014-09-13T07:35:00Z</dcterms:modified>
</cp:coreProperties>
</file>