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382" r:id="rId2"/>
    <p:sldId id="461" r:id="rId3"/>
    <p:sldId id="503" r:id="rId4"/>
    <p:sldId id="504" r:id="rId5"/>
    <p:sldId id="475" r:id="rId6"/>
    <p:sldId id="474" r:id="rId7"/>
    <p:sldId id="480" r:id="rId8"/>
    <p:sldId id="497" r:id="rId9"/>
    <p:sldId id="481" r:id="rId10"/>
    <p:sldId id="482" r:id="rId11"/>
    <p:sldId id="483" r:id="rId12"/>
    <p:sldId id="484" r:id="rId13"/>
    <p:sldId id="486" r:id="rId14"/>
    <p:sldId id="487" r:id="rId15"/>
    <p:sldId id="488" r:id="rId16"/>
    <p:sldId id="489" r:id="rId17"/>
    <p:sldId id="490" r:id="rId18"/>
    <p:sldId id="499" r:id="rId19"/>
    <p:sldId id="500" r:id="rId20"/>
    <p:sldId id="491" r:id="rId21"/>
    <p:sldId id="493" r:id="rId22"/>
    <p:sldId id="501" r:id="rId23"/>
    <p:sldId id="492" r:id="rId24"/>
    <p:sldId id="494" r:id="rId25"/>
    <p:sldId id="495" r:id="rId26"/>
    <p:sldId id="496" r:id="rId27"/>
    <p:sldId id="505" r:id="rId28"/>
    <p:sldId id="476" r:id="rId29"/>
    <p:sldId id="477" r:id="rId30"/>
    <p:sldId id="479" r:id="rId31"/>
    <p:sldId id="478" r:id="rId32"/>
    <p:sldId id="464" r:id="rId33"/>
    <p:sldId id="316"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0003"/>
    <a:srgbClr val="A90205"/>
    <a:srgbClr val="3001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2" autoAdjust="0"/>
    <p:restoredTop sz="94660"/>
  </p:normalViewPr>
  <p:slideViewPr>
    <p:cSldViewPr snapToGrid="0" snapToObjects="1" showGuides="1">
      <p:cViewPr varScale="1">
        <p:scale>
          <a:sx n="87" d="100"/>
          <a:sy n="87" d="100"/>
        </p:scale>
        <p:origin x="-320" y="-104"/>
      </p:cViewPr>
      <p:guideLst>
        <p:guide orient="horz" pos="2299"/>
        <p:guide orient="horz" pos="3127"/>
        <p:guide pos="2051"/>
        <p:guide pos="543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4007-CDD6-8742-8216-33BCA489D74C}" type="datetimeFigureOut">
              <a:rPr lang="en-US" smtClean="0"/>
              <a:t>16/01/22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F9A47-FA95-6E4D-B4E0-31082CF84FA7}" type="slidenum">
              <a:rPr lang="en-US" smtClean="0"/>
              <a:t>‹#›</a:t>
            </a:fld>
            <a:endParaRPr lang="en-US"/>
          </a:p>
        </p:txBody>
      </p:sp>
    </p:spTree>
    <p:extLst>
      <p:ext uri="{BB962C8B-B14F-4D97-AF65-F5344CB8AC3E}">
        <p14:creationId xmlns:p14="http://schemas.microsoft.com/office/powerpoint/2010/main" val="167588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week is Fear Factor </a:t>
            </a:r>
            <a:r>
              <a:rPr lang="en-US" sz="1200" b="0" dirty="0" smtClean="0"/>
              <a:t>Night</a:t>
            </a:r>
            <a:r>
              <a:rPr lang="en-US" dirty="0" smtClean="0"/>
              <a:t>.</a:t>
            </a:r>
          </a:p>
        </p:txBody>
      </p:sp>
      <p:sp>
        <p:nvSpPr>
          <p:cNvPr id="4" name="Slide Number Placeholder 3"/>
          <p:cNvSpPr>
            <a:spLocks noGrp="1"/>
          </p:cNvSpPr>
          <p:nvPr>
            <p:ph type="sldNum" sz="quarter" idx="10"/>
          </p:nvPr>
        </p:nvSpPr>
        <p:spPr/>
        <p:txBody>
          <a:bodyPr/>
          <a:lstStyle/>
          <a:p>
            <a:fld id="{EA8F9A47-FA95-6E4D-B4E0-31082CF84FA7}" type="slidenum">
              <a:rPr lang="en-US" smtClean="0"/>
              <a:t>1</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10</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11</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12</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13</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14</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15</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16</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17</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18</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19</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Escape Friday.</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20</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21</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22</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23</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24</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25</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26</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Video: Fear Factor Moments. </a:t>
            </a:r>
            <a:r>
              <a:rPr lang="en-ZA" sz="1200" kern="1200" smtClean="0">
                <a:solidFill>
                  <a:schemeClr val="tx1"/>
                </a:solidFill>
                <a:effectLst/>
                <a:latin typeface="+mn-lt"/>
                <a:ea typeface="+mn-ea"/>
                <a:cs typeface="+mn-cs"/>
              </a:rPr>
              <a:t>Edited from two videos (Aligator Tank and Bee-Ware) on YouTube at: https://www.youtube.com/watch?v=GHoEVo7ucTM and https://www.youtube.com/watch?v=Z_igtl4xODI.</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27</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Teams: Divide into 4 Teams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28</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Challenges: Each team will face four challenges: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 Slime</a:t>
            </a:r>
            <a:r>
              <a:rPr lang="en-US" sz="1200" kern="1200" baseline="0" dirty="0" smtClean="0">
                <a:solidFill>
                  <a:schemeClr val="tx1"/>
                </a:solidFill>
                <a:latin typeface="+mn-lt"/>
                <a:ea typeface="+mn-ea"/>
                <a:cs typeface="+mn-cs"/>
              </a:rPr>
              <a:t> Bobbing.</a:t>
            </a:r>
            <a:r>
              <a:rPr lang="en-US" sz="1200" kern="1200" dirty="0" smtClean="0">
                <a:solidFill>
                  <a:schemeClr val="tx1"/>
                </a:solidFill>
                <a:latin typeface="+mn-lt"/>
                <a:ea typeface="+mn-ea"/>
                <a:cs typeface="+mn-cs"/>
              </a:rPr>
              <a:t> A team will choose one player who will be blindfolded and given a bowl full of jelly and different items inside - they have to get all the items out the bowl without</a:t>
            </a:r>
            <a:r>
              <a:rPr lang="en-US" sz="1200" kern="1200" baseline="0" dirty="0" smtClean="0">
                <a:solidFill>
                  <a:schemeClr val="tx1"/>
                </a:solidFill>
                <a:latin typeface="+mn-lt"/>
                <a:ea typeface="+mn-ea"/>
                <a:cs typeface="+mn-cs"/>
              </a:rPr>
              <a:t> using their hands to touch the items.</a:t>
            </a:r>
            <a:r>
              <a:rPr lang="en-US" sz="1200" kern="1200" dirty="0" smtClean="0">
                <a:solidFill>
                  <a:schemeClr val="tx1"/>
                </a:solidFill>
                <a:latin typeface="+mn-lt"/>
                <a:ea typeface="+mn-ea"/>
                <a:cs typeface="+mn-cs"/>
              </a:rPr>
              <a:t> The team will be timed to see how many points they get for the challenge.</a:t>
            </a:r>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2. Night Assassins. The</a:t>
            </a:r>
            <a:r>
              <a:rPr lang="en-ZA" sz="1200" kern="1200" baseline="0" dirty="0" smtClean="0">
                <a:solidFill>
                  <a:schemeClr val="tx1"/>
                </a:solidFill>
                <a:effectLst/>
                <a:latin typeface="+mn-lt"/>
                <a:ea typeface="+mn-ea"/>
                <a:cs typeface="+mn-cs"/>
              </a:rPr>
              <a:t> </a:t>
            </a:r>
            <a:r>
              <a:rPr lang="en-US" sz="1200" kern="1200" dirty="0" smtClean="0">
                <a:solidFill>
                  <a:schemeClr val="tx1"/>
                </a:solidFill>
                <a:latin typeface="+mn-lt"/>
                <a:ea typeface="+mn-ea"/>
                <a:cs typeface="+mn-cs"/>
              </a:rPr>
              <a:t>team</a:t>
            </a:r>
            <a:r>
              <a:rPr lang="en-US" sz="1200" kern="1200" baseline="0" dirty="0" smtClean="0">
                <a:solidFill>
                  <a:schemeClr val="tx1"/>
                </a:solidFill>
                <a:latin typeface="+mn-lt"/>
                <a:ea typeface="+mn-ea"/>
                <a:cs typeface="+mn-cs"/>
              </a:rPr>
              <a:t> must find </a:t>
            </a:r>
            <a:r>
              <a:rPr lang="en-US" sz="1200" kern="1200" dirty="0" smtClean="0">
                <a:solidFill>
                  <a:schemeClr val="tx1"/>
                </a:solidFill>
                <a:latin typeface="+mn-lt"/>
                <a:ea typeface="+mn-ea"/>
                <a:cs typeface="+mn-cs"/>
              </a:rPr>
              <a:t>5 (?) items hidden around the parking lot and will be hit by balls and water bombs, the longer they take to complete the challenge. Their time will determine how many points they get for the challenge.</a:t>
            </a:r>
          </a:p>
          <a:p>
            <a:r>
              <a:rPr lang="en-ZA" sz="1200" kern="1200" dirty="0" smtClean="0">
                <a:solidFill>
                  <a:schemeClr val="tx1"/>
                </a:solidFill>
                <a:effectLst/>
                <a:latin typeface="+mn-lt"/>
                <a:ea typeface="+mn-ea"/>
                <a:cs typeface="+mn-cs"/>
              </a:rPr>
              <a:t>3. Creepy Crawlies - A team member is blindfolded and lies on the ground and has insects placed on their body. The longer the team takes to complete a</a:t>
            </a:r>
            <a:r>
              <a:rPr lang="en-ZA" sz="1200" kern="1200" baseline="0" dirty="0" smtClean="0">
                <a:solidFill>
                  <a:schemeClr val="tx1"/>
                </a:solidFill>
                <a:effectLst/>
                <a:latin typeface="+mn-lt"/>
                <a:ea typeface="+mn-ea"/>
                <a:cs typeface="+mn-cs"/>
              </a:rPr>
              <a:t> challenge</a:t>
            </a:r>
            <a:r>
              <a:rPr lang="en-ZA" sz="1200" kern="1200" dirty="0" smtClean="0">
                <a:solidFill>
                  <a:schemeClr val="tx1"/>
                </a:solidFill>
                <a:effectLst/>
                <a:latin typeface="+mn-lt"/>
                <a:ea typeface="+mn-ea"/>
                <a:cs typeface="+mn-cs"/>
              </a:rPr>
              <a:t> the closer the insects will get to their face.</a:t>
            </a:r>
          </a:p>
          <a:p>
            <a:r>
              <a:rPr lang="en-ZA" sz="1200" kern="1200" dirty="0" smtClean="0">
                <a:solidFill>
                  <a:schemeClr val="tx1"/>
                </a:solidFill>
                <a:effectLst/>
                <a:latin typeface="+mn-lt"/>
                <a:ea typeface="+mn-ea"/>
                <a:cs typeface="+mn-cs"/>
              </a:rPr>
              <a:t>4. Dark Horrors - </a:t>
            </a:r>
            <a:r>
              <a:rPr lang="en-US" sz="1200" kern="1200" dirty="0" smtClean="0">
                <a:solidFill>
                  <a:schemeClr val="tx1"/>
                </a:solidFill>
                <a:latin typeface="+mn-lt"/>
                <a:ea typeface="+mn-ea"/>
                <a:cs typeface="+mn-cs"/>
              </a:rPr>
              <a:t>A team member will walk through a dark room to find items and there will encounter horrors along the way (like a spider in a web, blood and other horrors).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29</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 morning in our Breakout Series we are dealing with Fear.</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Small Groups.</a:t>
            </a:r>
            <a:r>
              <a:rPr lang="en-US" sz="1200" kern="1200" baseline="0" dirty="0" smtClean="0">
                <a:solidFill>
                  <a:schemeClr val="tx1"/>
                </a:solidFill>
                <a:effectLst/>
                <a:latin typeface="+mn-lt"/>
                <a:ea typeface="+mn-ea"/>
                <a:cs typeface="+mn-cs"/>
              </a:rPr>
              <a:t> Here are the small group questions: (1) What is your #1 fear? (2) Where does fear come from? (3) What do you do to deal with your fear? (4) How can this verse help you face fear? “So do not fear, for I am with you; do not be dismayed, for I am your God. I will strengthen you and help you; I will uphold you with my righteous right hand.” (Is 41:10). (5) Pray for each other to overcome a specific fear? </a:t>
            </a:r>
          </a:p>
        </p:txBody>
      </p:sp>
      <p:sp>
        <p:nvSpPr>
          <p:cNvPr id="4" name="Slide Number Placeholder 3"/>
          <p:cNvSpPr>
            <a:spLocks noGrp="1"/>
          </p:cNvSpPr>
          <p:nvPr>
            <p:ph type="sldNum" sz="quarter" idx="10"/>
          </p:nvPr>
        </p:nvSpPr>
        <p:spPr/>
        <p:txBody>
          <a:bodyPr/>
          <a:lstStyle/>
          <a:p>
            <a:fld id="{EA8F9A47-FA95-6E4D-B4E0-31082CF84FA7}" type="slidenum">
              <a:rPr lang="en-US" smtClean="0"/>
              <a:t>30</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Winners: We are</a:t>
            </a:r>
            <a:r>
              <a:rPr lang="en-US" sz="1200" kern="1200" baseline="0" dirty="0" smtClean="0">
                <a:solidFill>
                  <a:schemeClr val="tx1"/>
                </a:solidFill>
                <a:effectLst/>
                <a:latin typeface="+mn-lt"/>
                <a:ea typeface="+mn-ea"/>
                <a:cs typeface="+mn-cs"/>
              </a:rPr>
              <a:t> going to announce the winners who will come forward to receive their prizes.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31</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Next Friday night is Comedy Club Night.</a:t>
            </a:r>
            <a:endParaRPr lang="en-US" dirty="0"/>
          </a:p>
        </p:txBody>
      </p:sp>
      <p:sp>
        <p:nvSpPr>
          <p:cNvPr id="4" name="Slide Number Placeholder 3"/>
          <p:cNvSpPr>
            <a:spLocks noGrp="1"/>
          </p:cNvSpPr>
          <p:nvPr>
            <p:ph type="sldNum" sz="quarter" idx="10"/>
          </p:nvPr>
        </p:nvSpPr>
        <p:spPr/>
        <p:txBody>
          <a:bodyPr/>
          <a:lstStyle/>
          <a:p>
            <a:fld id="{EA8F9A47-FA95-6E4D-B4E0-31082CF84FA7}" type="slidenum">
              <a:rPr lang="en-US" smtClean="0">
                <a:solidFill>
                  <a:prstClr val="black"/>
                </a:solidFill>
                <a:latin typeface="Calibri"/>
              </a:rPr>
              <a:pPr/>
              <a:t>32</a:t>
            </a:fld>
            <a:endParaRPr lang="en-US">
              <a:solidFill>
                <a:prstClr val="black"/>
              </a:solidFill>
              <a:latin typeface="Calibri"/>
            </a:endParaRPr>
          </a:p>
        </p:txBody>
      </p:sp>
    </p:spTree>
    <p:extLst>
      <p:ext uri="{BB962C8B-B14F-4D97-AF65-F5344CB8AC3E}">
        <p14:creationId xmlns:p14="http://schemas.microsoft.com/office/powerpoint/2010/main" val="3063518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Refreshments are served.</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33</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Friday is our Comedy Club Night.</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any newcomers and regulars.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Are you ready for</a:t>
            </a:r>
            <a:r>
              <a:rPr lang="en-ZA" sz="1200" kern="1200" baseline="0" dirty="0" smtClean="0">
                <a:solidFill>
                  <a:schemeClr val="tx1"/>
                </a:solidFill>
                <a:effectLst/>
                <a:latin typeface="+mn-lt"/>
                <a:ea typeface="+mn-ea"/>
                <a:cs typeface="+mn-cs"/>
              </a:rPr>
              <a:t> Fear Factor?</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6</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Audio/Visual</a:t>
            </a:r>
            <a:r>
              <a:rPr lang="en-ZA" sz="1200" kern="1200" baseline="0" dirty="0" smtClean="0">
                <a:solidFill>
                  <a:schemeClr val="tx1"/>
                </a:solidFill>
                <a:effectLst/>
                <a:latin typeface="+mn-lt"/>
                <a:ea typeface="+mn-ea"/>
                <a:cs typeface="+mn-cs"/>
              </a:rPr>
              <a:t> presentation of Fear Factor Moments</a:t>
            </a:r>
          </a:p>
          <a:p>
            <a:r>
              <a:rPr lang="en-ZA" sz="1200" kern="1200" dirty="0" smtClean="0">
                <a:solidFill>
                  <a:schemeClr val="tx1"/>
                </a:solidFill>
                <a:effectLst/>
                <a:latin typeface="+mn-lt"/>
                <a:ea typeface="+mn-ea"/>
                <a:cs typeface="+mn-cs"/>
              </a:rPr>
              <a:t>Audio Track: Fear Factor - Full Theme Song - DASH. Get it on YouTube at: https://www.youtube.com/watch?v=3KgCml_30Cs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7</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8</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9</a:t>
            </a:fld>
            <a:endParaRPr lang="en-US"/>
          </a:p>
        </p:txBody>
      </p:sp>
    </p:spTree>
    <p:extLst>
      <p:ext uri="{BB962C8B-B14F-4D97-AF65-F5344CB8AC3E}">
        <p14:creationId xmlns:p14="http://schemas.microsoft.com/office/powerpoint/2010/main" val="214312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t>16/01/22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t>16/01/22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t>16/01/22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t>16/01/22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t>16/01/22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t>16/01/22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t>‹#›</a:t>
            </a:fld>
            <a:endParaRPr lang="en-US"/>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21554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630632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496316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099117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535468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835152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831184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39124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517991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78997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15991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9309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45768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540203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621060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602877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760399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83359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1468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2550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606068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05831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717491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622500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63418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392060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404630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09827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47357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86335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412958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86281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558237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4690</TotalTime>
  <Words>518</Words>
  <Application>Microsoft Macintosh PowerPoint</Application>
  <PresentationFormat>On-screen Show (4:3)</PresentationFormat>
  <Paragraphs>52</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254</cp:revision>
  <dcterms:created xsi:type="dcterms:W3CDTF">2015-09-10T12:52:54Z</dcterms:created>
  <dcterms:modified xsi:type="dcterms:W3CDTF">2016-01-23T08:43:02Z</dcterms:modified>
</cp:coreProperties>
</file>