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60" r:id="rId4"/>
    <p:sldId id="263" r:id="rId5"/>
    <p:sldId id="265" r:id="rId6"/>
    <p:sldId id="266" r:id="rId7"/>
    <p:sldId id="267" r:id="rId8"/>
    <p:sldId id="268" r:id="rId9"/>
    <p:sldId id="269" r:id="rId10"/>
    <p:sldId id="270" r:id="rId11"/>
    <p:sldId id="274" r:id="rId12"/>
    <p:sldId id="277" r:id="rId13"/>
    <p:sldId id="278" r:id="rId14"/>
    <p:sldId id="280" r:id="rId15"/>
    <p:sldId id="281" r:id="rId16"/>
    <p:sldId id="282" r:id="rId17"/>
    <p:sldId id="285" r:id="rId18"/>
    <p:sldId id="288" r:id="rId19"/>
    <p:sldId id="292" r:id="rId20"/>
    <p:sldId id="297" r:id="rId21"/>
    <p:sldId id="299" r:id="rId22"/>
    <p:sldId id="301" r:id="rId23"/>
    <p:sldId id="302" r:id="rId24"/>
    <p:sldId id="306" r:id="rId25"/>
    <p:sldId id="308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320" r:id="rId35"/>
    <p:sldId id="321" r:id="rId36"/>
    <p:sldId id="322" r:id="rId37"/>
    <p:sldId id="323" r:id="rId38"/>
    <p:sldId id="324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0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EB32-2CED-8145-B827-80D543B46362}" type="datetimeFigureOut">
              <a:rPr lang="en-US" smtClean="0"/>
              <a:t>16/01/23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C94E-48E1-3E44-A8A1-F342E2FB3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7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EB32-2CED-8145-B827-80D543B46362}" type="datetimeFigureOut">
              <a:rPr lang="en-US" smtClean="0"/>
              <a:t>16/01/23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C94E-48E1-3E44-A8A1-F342E2FB3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57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EB32-2CED-8145-B827-80D543B46362}" type="datetimeFigureOut">
              <a:rPr lang="en-US" smtClean="0"/>
              <a:t>16/01/23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C94E-48E1-3E44-A8A1-F342E2FB3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59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EB32-2CED-8145-B827-80D543B46362}" type="datetimeFigureOut">
              <a:rPr lang="en-US" smtClean="0"/>
              <a:t>16/01/23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C94E-48E1-3E44-A8A1-F342E2FB3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10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EB32-2CED-8145-B827-80D543B46362}" type="datetimeFigureOut">
              <a:rPr lang="en-US" smtClean="0"/>
              <a:t>16/01/23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C94E-48E1-3E44-A8A1-F342E2FB3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9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EB32-2CED-8145-B827-80D543B46362}" type="datetimeFigureOut">
              <a:rPr lang="en-US" smtClean="0"/>
              <a:t>16/01/23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C94E-48E1-3E44-A8A1-F342E2FB3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13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EB32-2CED-8145-B827-80D543B46362}" type="datetimeFigureOut">
              <a:rPr lang="en-US" smtClean="0"/>
              <a:t>16/01/23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C94E-48E1-3E44-A8A1-F342E2FB3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587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EB32-2CED-8145-B827-80D543B46362}" type="datetimeFigureOut">
              <a:rPr lang="en-US" smtClean="0"/>
              <a:t>16/01/23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C94E-48E1-3E44-A8A1-F342E2FB3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130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EB32-2CED-8145-B827-80D543B46362}" type="datetimeFigureOut">
              <a:rPr lang="en-US" smtClean="0"/>
              <a:t>16/01/23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C94E-48E1-3E44-A8A1-F342E2FB3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37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EB32-2CED-8145-B827-80D543B46362}" type="datetimeFigureOut">
              <a:rPr lang="en-US" smtClean="0"/>
              <a:t>16/01/23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C94E-48E1-3E44-A8A1-F342E2FB3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54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EB32-2CED-8145-B827-80D543B46362}" type="datetimeFigureOut">
              <a:rPr lang="en-US" smtClean="0"/>
              <a:t>16/01/23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C94E-48E1-3E44-A8A1-F342E2FB3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17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DEB32-2CED-8145-B827-80D543B46362}" type="datetimeFigureOut">
              <a:rPr lang="en-US" smtClean="0"/>
              <a:t>16/01/23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2C94E-48E1-3E44-A8A1-F342E2FB3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1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3968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3977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3984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3989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3991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3995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3997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4001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4009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4019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3951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4025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4030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4036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4037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4046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4053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4061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4062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4063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4064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3952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4065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4066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4067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4068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4070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IMG_4072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IMG_4073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/IMG_4076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Show/IMG_4077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3961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3963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3964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3965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3966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3967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7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64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968.jpg" descr="/Users/marktittley/Desktop/_Show/IMG_396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24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977.jpg" descr="/Users/marktittley/Desktop/_Show/IMG_397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36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984.jpg" descr="/Users/marktittley/Desktop/_Show/IMG_398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1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989.jpg" descr="/Users/marktittley/Desktop/_Show/IMG_398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9144000" cy="661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35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991.jpg" descr="/Users/marktittley/Desktop/_Show/IMG_399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1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995.jpg" descr="/Users/marktittley/Desktop/_Show/IMG_399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6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997.jpg" descr="/Users/marktittley/Desktop/_Show/IMG_399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52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001.jpg" descr="/Users/marktittley/Desktop/_Show/IMG_400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7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009.jpg" descr="/Users/marktittley/Desktop/_Show/IMG_400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12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019.jpg" descr="/Users/marktittley/Desktop/_Show/IMG_401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17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951.jpg" descr="/Users/marktittley/Desktop/_Show/IMG_395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61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025.jpg" descr="/Users/marktittley/Desktop/_Show/IMG_402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61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030.jpg" descr="/Users/marktittley/Desktop/_Show/IMG_403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78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036.jpg" descr="/Users/marktittley/Desktop/_Show/IMG_403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73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037.jpg" descr="/Users/marktittley/Desktop/_Show/IMG_403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19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046.jpg" descr="/Users/marktittley/Desktop/_Show/IMG_404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3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053.jpg" descr="/Users/marktittley/Desktop/_Show/IMG_405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67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061.jpg" descr="/Users/marktittley/Desktop/_Show/IMG_406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52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062.jpg" descr="/Users/marktittley/Desktop/_Show/IMG_406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71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063.jpg" descr="/Users/marktittley/Desktop/_Show/IMG_406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15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064.jpg" descr="/Users/marktittley/Desktop/_Show/IMG_406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16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952.jpg" descr="/Users/marktittley/Desktop/_Show/IMG_395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94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065.jpg" descr="/Users/marktittley/Desktop/_Show/IMG_406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2752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066.jpg" descr="/Users/marktittley/Desktop/_Show/IMG_406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01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067.jpg" descr="/Users/marktittley/Desktop/_Show/IMG_406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44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068.jpg" descr="/Users/marktittley/Desktop/_Show/IMG_406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792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070.jpg" descr="/Users/marktittley/Desktop/_Show/IMG_407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61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072.jpg" descr="/Users/marktittley/Desktop/_Show/IMG_407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277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073.jpg" descr="/Users/marktittley/Desktop/_Show/IMG_407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879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076.jpg" descr="/Users/marktittley/Desktop/_Show/IMG_407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448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077.jpg" descr="/Users/marktittley/Desktop/_Show/IMG_407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84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961.jpg" descr="/Users/marktittley/Desktop/_Show/IMG_396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81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963.jpg" descr="/Users/marktittley/Desktop/_Show/IMG_396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05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964.jpg" descr="/Users/marktittley/Desktop/_Show/IMG_396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2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965.jpg" descr="/Users/marktittley/Desktop/_Show/IMG_396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08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966.jpg" descr="/Users/marktittley/Desktop/_Show/IMG_396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5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967.jpg" descr="/Users/marktittley/Desktop/_Show/IMG_396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87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On-screen Show (4:3)</PresentationFormat>
  <Paragraphs>0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2</cp:revision>
  <dcterms:created xsi:type="dcterms:W3CDTF">2016-01-23T09:19:23Z</dcterms:created>
  <dcterms:modified xsi:type="dcterms:W3CDTF">2016-01-23T09:22:58Z</dcterms:modified>
</cp:coreProperties>
</file>