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66"/>
  </p:notesMasterIdLst>
  <p:sldIdLst>
    <p:sldId id="1729" r:id="rId4"/>
    <p:sldId id="1665" r:id="rId5"/>
    <p:sldId id="1746" r:id="rId6"/>
    <p:sldId id="1664" r:id="rId7"/>
    <p:sldId id="1754" r:id="rId8"/>
    <p:sldId id="1756" r:id="rId9"/>
    <p:sldId id="1734" r:id="rId10"/>
    <p:sldId id="1752" r:id="rId11"/>
    <p:sldId id="1755" r:id="rId12"/>
    <p:sldId id="1764" r:id="rId13"/>
    <p:sldId id="1830" r:id="rId14"/>
    <p:sldId id="1766" r:id="rId15"/>
    <p:sldId id="1728" r:id="rId16"/>
    <p:sldId id="1776" r:id="rId17"/>
    <p:sldId id="1804" r:id="rId18"/>
    <p:sldId id="1805" r:id="rId19"/>
    <p:sldId id="1834" r:id="rId20"/>
    <p:sldId id="1777" r:id="rId21"/>
    <p:sldId id="1779" r:id="rId22"/>
    <p:sldId id="1781" r:id="rId23"/>
    <p:sldId id="1780" r:id="rId24"/>
    <p:sldId id="1782" r:id="rId25"/>
    <p:sldId id="1793" r:id="rId26"/>
    <p:sldId id="1809" r:id="rId27"/>
    <p:sldId id="1808" r:id="rId28"/>
    <p:sldId id="1810" r:id="rId29"/>
    <p:sldId id="1837" r:id="rId30"/>
    <p:sldId id="1811" r:id="rId31"/>
    <p:sldId id="1841" r:id="rId32"/>
    <p:sldId id="1812" r:id="rId33"/>
    <p:sldId id="1840" r:id="rId34"/>
    <p:sldId id="1816" r:id="rId35"/>
    <p:sldId id="1822" r:id="rId36"/>
    <p:sldId id="1819" r:id="rId37"/>
    <p:sldId id="1839" r:id="rId38"/>
    <p:sldId id="1832" r:id="rId39"/>
    <p:sldId id="1838" r:id="rId40"/>
    <p:sldId id="1736" r:id="rId41"/>
    <p:sldId id="1763" r:id="rId42"/>
    <p:sldId id="1597" r:id="rId43"/>
    <p:sldId id="1792" r:id="rId44"/>
    <p:sldId id="1786" r:id="rId45"/>
    <p:sldId id="1845" r:id="rId46"/>
    <p:sldId id="1843" r:id="rId47"/>
    <p:sldId id="1844" r:id="rId48"/>
    <p:sldId id="1798" r:id="rId49"/>
    <p:sldId id="1825" r:id="rId50"/>
    <p:sldId id="1823" r:id="rId51"/>
    <p:sldId id="1799" r:id="rId52"/>
    <p:sldId id="1797" r:id="rId53"/>
    <p:sldId id="1791" r:id="rId54"/>
    <p:sldId id="1806" r:id="rId55"/>
    <p:sldId id="1824" r:id="rId56"/>
    <p:sldId id="1800" r:id="rId57"/>
    <p:sldId id="1842" r:id="rId58"/>
    <p:sldId id="1802" r:id="rId59"/>
    <p:sldId id="1828" r:id="rId60"/>
    <p:sldId id="1817" r:id="rId61"/>
    <p:sldId id="1829" r:id="rId62"/>
    <p:sldId id="1676" r:id="rId63"/>
    <p:sldId id="1846" r:id="rId64"/>
    <p:sldId id="1605" r:id="rId65"/>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1pPr>
    <a:lvl2pPr marL="4572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2pPr>
    <a:lvl3pPr marL="9144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3pPr>
    <a:lvl4pPr marL="13716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4pPr>
    <a:lvl5pPr marL="18288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5pPr>
    <a:lvl6pPr marL="2286000" algn="l" defTabSz="457200" rtl="0" eaLnBrk="1" latinLnBrk="0" hangingPunct="1">
      <a:defRPr kern="1200">
        <a:solidFill>
          <a:schemeClr val="tx1"/>
        </a:solidFill>
        <a:latin typeface="Calibri" charset="0"/>
        <a:ea typeface="ヒラギノ角ゴ Pro W3" charset="0"/>
        <a:cs typeface="ヒラギノ角ゴ Pro W3" charset="0"/>
      </a:defRPr>
    </a:lvl6pPr>
    <a:lvl7pPr marL="2743200" algn="l" defTabSz="457200" rtl="0" eaLnBrk="1" latinLnBrk="0" hangingPunct="1">
      <a:defRPr kern="1200">
        <a:solidFill>
          <a:schemeClr val="tx1"/>
        </a:solidFill>
        <a:latin typeface="Calibri" charset="0"/>
        <a:ea typeface="ヒラギノ角ゴ Pro W3" charset="0"/>
        <a:cs typeface="ヒラギノ角ゴ Pro W3" charset="0"/>
      </a:defRPr>
    </a:lvl7pPr>
    <a:lvl8pPr marL="3200400" algn="l" defTabSz="457200" rtl="0" eaLnBrk="1" latinLnBrk="0" hangingPunct="1">
      <a:defRPr kern="1200">
        <a:solidFill>
          <a:schemeClr val="tx1"/>
        </a:solidFill>
        <a:latin typeface="Calibri" charset="0"/>
        <a:ea typeface="ヒラギノ角ゴ Pro W3" charset="0"/>
        <a:cs typeface="ヒラギノ角ゴ Pro W3" charset="0"/>
      </a:defRPr>
    </a:lvl8pPr>
    <a:lvl9pPr marL="3657600" algn="l" defTabSz="457200" rtl="0" eaLnBrk="1" latinLnBrk="0" hangingPunct="1">
      <a:defRPr kern="1200">
        <a:solidFill>
          <a:schemeClr val="tx1"/>
        </a:solidFill>
        <a:latin typeface="Calibri" charset="0"/>
        <a:ea typeface="ヒラギノ角ゴ Pro W3" charset="0"/>
        <a:cs typeface="ヒラギノ角ゴ Pro W3"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CB7A"/>
    <a:srgbClr val="9F9F7B"/>
    <a:srgbClr val="EEEEB6"/>
    <a:srgbClr val="3B444C"/>
    <a:srgbClr val="B9E3FF"/>
    <a:srgbClr val="A69A80"/>
    <a:srgbClr val="A6A294"/>
    <a:srgbClr val="997A1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7" d="100"/>
          <a:sy n="67" d="100"/>
        </p:scale>
        <p:origin x="-208" y="-112"/>
      </p:cViewPr>
      <p:guideLst>
        <p:guide orient="horz" pos="2563"/>
        <p:guide pos="5033"/>
        <p:guide pos="3343"/>
        <p:guide pos="70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notesMaster" Target="notesMasters/notesMaster1.xml"/><Relationship Id="rId67" Type="http://schemas.openxmlformats.org/officeDocument/2006/relationships/printerSettings" Target="printerSettings/printerSettings1.bin"/><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AC009276-CE92-494A-96F6-429ADC3DD237}" type="datetimeFigureOut">
              <a:rPr lang="en-US"/>
              <a:pPr>
                <a:defRPr/>
              </a:pPr>
              <a:t>16/05/27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DE2B70C-AD60-354C-AC87-DCDFE9A0B786}" type="slidenum">
              <a:rPr lang="en-US"/>
              <a:pPr>
                <a:defRPr/>
              </a:pPr>
              <a:t>‹#›</a:t>
            </a:fld>
            <a:endParaRPr lang="en-US"/>
          </a:p>
        </p:txBody>
      </p:sp>
    </p:spTree>
    <p:extLst>
      <p:ext uri="{BB962C8B-B14F-4D97-AF65-F5344CB8AC3E}">
        <p14:creationId xmlns:p14="http://schemas.microsoft.com/office/powerpoint/2010/main" val="265523425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defTabSz="457200"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This week we are going to learn how to fight abuse.</a:t>
            </a:r>
          </a:p>
        </p:txBody>
      </p:sp>
      <p:sp>
        <p:nvSpPr>
          <p:cNvPr id="419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0B182341-42F5-764E-9ED6-DB4B67C61A3C}" type="slidenum">
              <a:rPr lang="en-US" sz="1200"/>
              <a:pPr eaLnBrk="1" fontAlgn="base" hangingPunct="1">
                <a:spcBef>
                  <a:spcPct val="0"/>
                </a:spcBef>
                <a:spcAft>
                  <a:spcPct val="0"/>
                </a:spcAft>
              </a:pPr>
              <a:t>1</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45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Let’s begin by understanding abuse. </a:t>
            </a:r>
          </a:p>
        </p:txBody>
      </p:sp>
      <p:sp>
        <p:nvSpPr>
          <p:cNvPr id="645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7E03E05A-B085-074D-9C88-21E019AA2EDE}" type="slidenum">
              <a:rPr lang="en-US" sz="1200"/>
              <a:pPr eaLnBrk="1" fontAlgn="base" hangingPunct="1">
                <a:spcBef>
                  <a:spcPct val="0"/>
                </a:spcBef>
                <a:spcAft>
                  <a:spcPct val="0"/>
                </a:spcAft>
              </a:pPr>
              <a:t>10</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Let’s start by looking at the word “abuse”. To abuse means to use wrongly, or improperly, or to misuse. </a:t>
            </a:r>
          </a:p>
          <a:p>
            <a:pPr eaLnBrk="1" hangingPunct="1">
              <a:spcBef>
                <a:spcPct val="0"/>
              </a:spcBef>
            </a:pPr>
            <a:endParaRPr lang="en-US">
              <a:latin typeface="Calibri" charset="0"/>
            </a:endParaRPr>
          </a:p>
        </p:txBody>
      </p:sp>
      <p:sp>
        <p:nvSpPr>
          <p:cNvPr id="686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D65AA0D1-9EB0-FE48-A438-C806DA6B59B3}" type="slidenum">
              <a:rPr lang="en-US" sz="1200"/>
              <a:pPr eaLnBrk="1" fontAlgn="base" hangingPunct="1">
                <a:spcBef>
                  <a:spcPct val="0"/>
                </a:spcBef>
                <a:spcAft>
                  <a:spcPct val="0"/>
                </a:spcAft>
              </a:pPr>
              <a:t>11</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So abuse is any </a:t>
            </a:r>
            <a:r>
              <a:rPr lang="en-US" i="1">
                <a:latin typeface="Calibri" charset="0"/>
              </a:rPr>
              <a:t>act, or failure to act, on the part of a parent or caregiver, which results in death, serious physical or emotional harm, sexual abuse or exploitation, or an act or failure to act which presents an imminent risk of serious harm.</a:t>
            </a:r>
            <a:endParaRPr lang="en-US">
              <a:latin typeface="Calibri" charset="0"/>
            </a:endParaRPr>
          </a:p>
          <a:p>
            <a:pPr eaLnBrk="1" hangingPunct="1">
              <a:spcBef>
                <a:spcPct val="0"/>
              </a:spcBef>
            </a:pPr>
            <a:endParaRPr lang="en-US">
              <a:latin typeface="Calibri" charset="0"/>
            </a:endParaRPr>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43C41E8D-5696-CE4B-85F5-BC2778E0A7D5}" type="slidenum">
              <a:rPr lang="en-US" sz="1200"/>
              <a:pPr eaLnBrk="1" fontAlgn="base" hangingPunct="1">
                <a:spcBef>
                  <a:spcPct val="0"/>
                </a:spcBef>
                <a:spcAft>
                  <a:spcPct val="0"/>
                </a:spcAft>
              </a:pPr>
              <a:t>12</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Sharing: What experience of abuse have you had or heard about?</a:t>
            </a:r>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1D1DD873-7D00-2841-B6DF-5992D2A57E7D}" type="slidenum">
              <a:rPr lang="en-US" sz="1200"/>
              <a:pPr eaLnBrk="1" fontAlgn="base" hangingPunct="1">
                <a:spcBef>
                  <a:spcPct val="0"/>
                </a:spcBef>
                <a:spcAft>
                  <a:spcPct val="0"/>
                </a:spcAft>
              </a:pPr>
              <a:t>13</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47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There are different kinds of abuse:</a:t>
            </a:r>
          </a:p>
        </p:txBody>
      </p:sp>
      <p:sp>
        <p:nvSpPr>
          <p:cNvPr id="747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859E2FB6-E60F-2749-ADD9-4C17F18F5307}" type="slidenum">
              <a:rPr lang="en-US" sz="1200"/>
              <a:pPr eaLnBrk="1" fontAlgn="base" hangingPunct="1">
                <a:spcBef>
                  <a:spcPct val="0"/>
                </a:spcBef>
                <a:spcAft>
                  <a:spcPct val="0"/>
                </a:spcAft>
              </a:pPr>
              <a:t>14</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68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First take a look at these split screen images and see if you can identify different kinds of abuse.</a:t>
            </a:r>
          </a:p>
        </p:txBody>
      </p:sp>
      <p:sp>
        <p:nvSpPr>
          <p:cNvPr id="768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E33EAEDD-08F2-B34A-B4FB-C8A6DB62FB74}" type="slidenum">
              <a:rPr lang="en-US" sz="1200"/>
              <a:pPr eaLnBrk="1" fontAlgn="base" hangingPunct="1">
                <a:spcBef>
                  <a:spcPct val="0"/>
                </a:spcBef>
                <a:spcAft>
                  <a:spcPct val="0"/>
                </a:spcAft>
              </a:pPr>
              <a:t>15</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88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Here is the second split-screen image illustrating kinds of abuse.</a:t>
            </a:r>
          </a:p>
        </p:txBody>
      </p:sp>
      <p:sp>
        <p:nvSpPr>
          <p:cNvPr id="788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964A6D12-04F9-DA43-AD16-F1E3B8051C77}" type="slidenum">
              <a:rPr lang="en-US" sz="1200"/>
              <a:pPr eaLnBrk="1" fontAlgn="base" hangingPunct="1">
                <a:spcBef>
                  <a:spcPct val="0"/>
                </a:spcBef>
                <a:spcAft>
                  <a:spcPct val="0"/>
                </a:spcAft>
              </a:pPr>
              <a:t>16</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08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Sharing: Turn to the person next to you and take turns sharing different kinds of abuse you identified in the pics with each other.</a:t>
            </a:r>
          </a:p>
        </p:txBody>
      </p:sp>
      <p:sp>
        <p:nvSpPr>
          <p:cNvPr id="808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C97A173E-3679-684C-8CA0-F15546C582B4}" type="slidenum">
              <a:rPr lang="en-US" sz="1200"/>
              <a:pPr eaLnBrk="1" fontAlgn="base" hangingPunct="1">
                <a:spcBef>
                  <a:spcPct val="0"/>
                </a:spcBef>
                <a:spcAft>
                  <a:spcPct val="0"/>
                </a:spcAft>
              </a:pPr>
              <a:t>17</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29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1. Physical Abuse. A non-accidental physical injury as a result of punching, beating, kicking, biting, shaking, throwing, stabbing, choking, hitting, burning or otherwise harming a child, that is inflicted by a parent, caregiver or other person who has responsibility for the child. Such injury is considered abuse regardless of whether the caregiver intended to hurt the child.</a:t>
            </a:r>
            <a:endParaRPr lang="en-ZA">
              <a:latin typeface="Calibri" charset="0"/>
            </a:endParaRPr>
          </a:p>
        </p:txBody>
      </p:sp>
      <p:sp>
        <p:nvSpPr>
          <p:cNvPr id="829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331505AC-B501-E443-AB91-6D9D5A0C2991}" type="slidenum">
              <a:rPr lang="en-US" sz="1200"/>
              <a:pPr eaLnBrk="1" fontAlgn="base" hangingPunct="1">
                <a:spcBef>
                  <a:spcPct val="0"/>
                </a:spcBef>
                <a:spcAft>
                  <a:spcPct val="0"/>
                </a:spcAft>
              </a:pPr>
              <a:t>18</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49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2. Sexual Abuse. A form of child abuse that includes any sexual act performed with a child by an adult or older child, with our without force or threat of force. It may start as seemingly innocent touching and progress to more serious acts, including verbal seduction or abuse, anal or vaginal intercourse, oral sex, sodomy, manual stimulation, direct threats, implied threats or other forms of abuse.</a:t>
            </a:r>
            <a:endParaRPr lang="en-ZA">
              <a:latin typeface="Calibri" charset="0"/>
            </a:endParaRPr>
          </a:p>
        </p:txBody>
      </p:sp>
      <p:sp>
        <p:nvSpPr>
          <p:cNvPr id="849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7A756F9C-7FED-2E48-8DBD-189514FE940E}" type="slidenum">
              <a:rPr lang="en-US" sz="1200"/>
              <a:pPr eaLnBrk="1" fontAlgn="base" hangingPunct="1">
                <a:spcBef>
                  <a:spcPct val="0"/>
                </a:spcBef>
                <a:spcAft>
                  <a:spcPct val="0"/>
                </a:spcAft>
              </a:pPr>
              <a:t>19</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Any ideas on who our superhero is this week?</a:t>
            </a:r>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EC54D408-3E27-B141-987C-C7FE3C644F4C}" type="slidenum">
              <a:rPr lang="en-ZA" sz="1200">
                <a:solidFill>
                  <a:srgbClr val="000000"/>
                </a:solidFill>
                <a:cs typeface="ＭＳ Ｐゴシック" charset="0"/>
              </a:rPr>
              <a:pPr eaLnBrk="1" fontAlgn="base" hangingPunct="1">
                <a:spcBef>
                  <a:spcPct val="0"/>
                </a:spcBef>
                <a:spcAft>
                  <a:spcPct val="0"/>
                </a:spcAft>
              </a:pPr>
              <a:t>2</a:t>
            </a:fld>
            <a:endParaRPr lang="en-ZA" sz="1200">
              <a:solidFill>
                <a:srgbClr val="000000"/>
              </a:solidFill>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70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3. Emotional Abuse. This is a pattern of behavior that affects a child’s sense of worth by communicating to the child that he or she is not worthy, loved or important. It may include harsh demands, constant criticism, threat or yelling.</a:t>
            </a:r>
            <a:endParaRPr lang="en-ZA">
              <a:latin typeface="Calibri" charset="0"/>
            </a:endParaRPr>
          </a:p>
        </p:txBody>
      </p:sp>
      <p:sp>
        <p:nvSpPr>
          <p:cNvPr id="870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5CA999B5-E1D4-1749-B475-A232E8310FBE}" type="slidenum">
              <a:rPr lang="en-US" sz="1200"/>
              <a:pPr eaLnBrk="1" fontAlgn="base" hangingPunct="1">
                <a:spcBef>
                  <a:spcPct val="0"/>
                </a:spcBef>
                <a:spcAft>
                  <a:spcPct val="0"/>
                </a:spcAft>
              </a:pPr>
              <a:t>20</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90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4. Neglect. Neglect is a failure to meet the child’s basic needs, e.g., not providing enough food, shelter or basic supervision, necessary medical or mental health treatment, adequate education or emotional comfort.</a:t>
            </a:r>
            <a:endParaRPr lang="en-ZA">
              <a:latin typeface="Calibri" charset="0"/>
            </a:endParaRPr>
          </a:p>
        </p:txBody>
      </p:sp>
      <p:sp>
        <p:nvSpPr>
          <p:cNvPr id="890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D4669627-68F4-D84B-9A2D-FDD2D26EEBD5}" type="slidenum">
              <a:rPr lang="en-US" sz="1200"/>
              <a:pPr eaLnBrk="1" fontAlgn="base" hangingPunct="1">
                <a:spcBef>
                  <a:spcPct val="0"/>
                </a:spcBef>
                <a:spcAft>
                  <a:spcPct val="0"/>
                </a:spcAft>
              </a:pPr>
              <a:t>21</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11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Here are some signs that a person may be abused: (1) Unexplained injuries (bruises, burns, etc., often which the child cannot explain). (2) Changes in behavior (becoming anxious, scared, depressed, etc.). (3) Returning to earlier behaviors (regressing to thumb sucking, bed wetting, fear of the dark or of strangers, etc.). (4) Fear of going home (apprehension of leaving school or going to a person who has been abusing them). (5) Changes in eating (resulting in weight gain or loss) or sleeping (nightmares or difficulty falling asleep, fatigued). (6) Changes in school performance and/or attendance (difficulty also in concentrating in school, excessive absences, etc.). (7) Lack of personal care or hygiene (may appear uncared for, body odor). (8) Risk-taking behaviors (using drugs or alcohol, carrying a weapon, etc.). (9) Inappropriate sexual behavior (may exhibit overly sexualized behavior or use explicit sexual language). </a:t>
            </a:r>
            <a:endParaRPr lang="en-ZA">
              <a:latin typeface="Calibri" charset="0"/>
            </a:endParaRPr>
          </a:p>
        </p:txBody>
      </p:sp>
      <p:sp>
        <p:nvSpPr>
          <p:cNvPr id="911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43D26BE0-E60F-EB4F-ABB7-5689E6C348E2}" type="slidenum">
              <a:rPr lang="en-US" sz="1200"/>
              <a:pPr eaLnBrk="1" fontAlgn="base" hangingPunct="1">
                <a:spcBef>
                  <a:spcPct val="0"/>
                </a:spcBef>
                <a:spcAft>
                  <a:spcPct val="0"/>
                </a:spcAft>
              </a:pPr>
              <a:t>22</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31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The statistics for teen relationship abuse suggest that we are talking about a very serious problem! For example: 1 in 10 high school students are hit by their boyfriend or girlfriend. 1 in 3 adolescents experience physical, emotional or sex abuse from their dating partner.</a:t>
            </a:r>
          </a:p>
        </p:txBody>
      </p:sp>
      <p:sp>
        <p:nvSpPr>
          <p:cNvPr id="931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CC564576-8482-1B4A-A9C6-155081B6C4C4}" type="slidenum">
              <a:rPr lang="en-US" sz="1200"/>
              <a:pPr eaLnBrk="1" fontAlgn="base" hangingPunct="1">
                <a:spcBef>
                  <a:spcPct val="0"/>
                </a:spcBef>
                <a:spcAft>
                  <a:spcPct val="0"/>
                </a:spcAft>
              </a:pPr>
              <a:t>23</a:t>
            </a:fld>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52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I am sure you know that there are hijacking hotspots around the country – places where your risk of getting hijacked are much higher than in other places.</a:t>
            </a:r>
          </a:p>
        </p:txBody>
      </p:sp>
      <p:sp>
        <p:nvSpPr>
          <p:cNvPr id="952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632DB9D8-9053-F547-B1A2-130E4937320E}" type="slidenum">
              <a:rPr lang="en-US" sz="1200"/>
              <a:pPr eaLnBrk="1" fontAlgn="base" hangingPunct="1">
                <a:spcBef>
                  <a:spcPct val="0"/>
                </a:spcBef>
                <a:spcAft>
                  <a:spcPct val="0"/>
                </a:spcAft>
              </a:pPr>
              <a:t>24</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72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There are also abuse hotspots that you need to be on the guard against:</a:t>
            </a:r>
          </a:p>
        </p:txBody>
      </p:sp>
      <p:sp>
        <p:nvSpPr>
          <p:cNvPr id="972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7224446B-730A-654B-9EC4-94988AA03487}" type="slidenum">
              <a:rPr lang="en-US" sz="1200"/>
              <a:pPr eaLnBrk="1" fontAlgn="base" hangingPunct="1">
                <a:spcBef>
                  <a:spcPct val="0"/>
                </a:spcBef>
                <a:spcAft>
                  <a:spcPct val="0"/>
                </a:spcAft>
              </a:pPr>
              <a:t>25</a:t>
            </a:fld>
            <a:endParaRPr 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93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1. Dating</a:t>
            </a:r>
          </a:p>
        </p:txBody>
      </p:sp>
      <p:sp>
        <p:nvSpPr>
          <p:cNvPr id="993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DD062941-66A0-7B4C-86B4-7615A77C12BD}" type="slidenum">
              <a:rPr lang="en-US" sz="1200"/>
              <a:pPr eaLnBrk="1" fontAlgn="base" hangingPunct="1">
                <a:spcBef>
                  <a:spcPct val="0"/>
                </a:spcBef>
                <a:spcAft>
                  <a:spcPct val="0"/>
                </a:spcAft>
              </a:pPr>
              <a:t>26</a:t>
            </a:fld>
            <a:endParaRPr 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34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There are warning signs that will help you identify a potential abuser: (1) Verbal abuse. (2) Split personality (Jekyll/Hyde). (3) Threats of violence. (4) Breaking or striking objects. (5) Jealousy. (6) Controlling behavior. (7) Unrealistic expectations. (8) Isolation. (9) Blames others for their problems or feelings. (10) Cruelty to animals or children.</a:t>
            </a:r>
            <a:endParaRPr lang="en-ZA">
              <a:latin typeface="Calibri" charset="0"/>
            </a:endParaRPr>
          </a:p>
        </p:txBody>
      </p:sp>
      <p:sp>
        <p:nvSpPr>
          <p:cNvPr id="1034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15B95267-8FC4-3D49-82DC-ABFC5544402A}" type="slidenum">
              <a:rPr lang="en-US" sz="1200"/>
              <a:pPr eaLnBrk="1" fontAlgn="base" hangingPunct="1">
                <a:spcBef>
                  <a:spcPct val="0"/>
                </a:spcBef>
                <a:spcAft>
                  <a:spcPct val="0"/>
                </a:spcAft>
              </a:pPr>
              <a:t>27</a:t>
            </a:fld>
            <a:endParaRPr 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54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2. Home</a:t>
            </a:r>
          </a:p>
        </p:txBody>
      </p:sp>
      <p:sp>
        <p:nvSpPr>
          <p:cNvPr id="1054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E83BAD5B-D5C3-1F45-9560-052CB79EA5E3}" type="slidenum">
              <a:rPr lang="en-US" sz="1200"/>
              <a:pPr eaLnBrk="1" fontAlgn="base" hangingPunct="1">
                <a:spcBef>
                  <a:spcPct val="0"/>
                </a:spcBef>
                <a:spcAft>
                  <a:spcPct val="0"/>
                </a:spcAft>
              </a:pPr>
              <a:t>28</a:t>
            </a:fld>
            <a:endParaRPr 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eaLnBrk="1" fontAlgn="auto" hangingPunct="1">
              <a:lnSpc>
                <a:spcPct val="110000"/>
              </a:lnSpc>
              <a:spcBef>
                <a:spcPts val="0"/>
              </a:spcBef>
              <a:spcAft>
                <a:spcPts val="0"/>
              </a:spcAft>
              <a:defRPr/>
            </a:pPr>
            <a:r>
              <a:rPr lang="en-US" kern="500" dirty="0" smtClean="0">
                <a:ln w="28575" cmpd="sng">
                  <a:noFill/>
                </a:ln>
                <a:solidFill>
                  <a:schemeClr val="bg1"/>
                </a:solidFill>
                <a:effectLst>
                  <a:glow rad="88900">
                    <a:prstClr val="black">
                      <a:alpha val="91000"/>
                    </a:prstClr>
                  </a:glow>
                </a:effectLst>
                <a:latin typeface="Avenir Next Condensed Demi Bold"/>
                <a:ea typeface="+mn-ea"/>
                <a:cs typeface="Avenir Next Condensed Demi Bold"/>
              </a:rPr>
              <a:t>Up to 90% of abuse is done by someone you know or trust.</a:t>
            </a:r>
          </a:p>
        </p:txBody>
      </p:sp>
      <p:sp>
        <p:nvSpPr>
          <p:cNvPr id="1075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858236D9-65D6-7D45-B19B-148412E61430}" type="slidenum">
              <a:rPr lang="en-US" sz="1200"/>
              <a:pPr eaLnBrk="1" fontAlgn="base" hangingPunct="1">
                <a:spcBef>
                  <a:spcPct val="0"/>
                </a:spcBef>
                <a:spcAft>
                  <a:spcPct val="0"/>
                </a:spcAft>
              </a:pPr>
              <a:t>29</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If you did not get it with that last pic then now you will!</a:t>
            </a: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AB85714A-9DEE-004D-9501-879392CD2490}" type="slidenum">
              <a:rPr lang="en-ZA" sz="1200">
                <a:solidFill>
                  <a:srgbClr val="000000"/>
                </a:solidFill>
                <a:cs typeface="ＭＳ Ｐゴシック" charset="0"/>
              </a:rPr>
              <a:pPr eaLnBrk="1" fontAlgn="base" hangingPunct="1">
                <a:spcBef>
                  <a:spcPct val="0"/>
                </a:spcBef>
                <a:spcAft>
                  <a:spcPct val="0"/>
                </a:spcAft>
              </a:pPr>
              <a:t>3</a:t>
            </a:fld>
            <a:endParaRPr lang="en-ZA" sz="1200">
              <a:solidFill>
                <a:srgbClr val="000000"/>
              </a:solidFill>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95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3. Groups</a:t>
            </a:r>
          </a:p>
        </p:txBody>
      </p:sp>
      <p:sp>
        <p:nvSpPr>
          <p:cNvPr id="1095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7BF74EAC-AFD1-654A-B4DC-F12EF67A19FB}" type="slidenum">
              <a:rPr lang="en-US" sz="1200"/>
              <a:pPr eaLnBrk="1" fontAlgn="base" hangingPunct="1">
                <a:spcBef>
                  <a:spcPct val="0"/>
                </a:spcBef>
                <a:spcAft>
                  <a:spcPct val="0"/>
                </a:spcAft>
              </a:pPr>
              <a:t>30</a:t>
            </a:fld>
            <a:endParaRPr 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16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You need to watch out for the grooming process that can take place in groups within society: It starts with the targeting stage where the abuser targets a person, then there is the friendship forming stage, followed by the loving relationship stage and finally the abusive relationship stage.</a:t>
            </a:r>
          </a:p>
        </p:txBody>
      </p:sp>
      <p:sp>
        <p:nvSpPr>
          <p:cNvPr id="1116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0D5E64B6-75C5-4F42-86FF-00D84AE50209}" type="slidenum">
              <a:rPr lang="en-US" sz="1200"/>
              <a:pPr eaLnBrk="1" fontAlgn="base" hangingPunct="1">
                <a:spcBef>
                  <a:spcPct val="0"/>
                </a:spcBef>
                <a:spcAft>
                  <a:spcPct val="0"/>
                </a:spcAft>
              </a:pPr>
              <a:t>31</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36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4. Parties</a:t>
            </a:r>
          </a:p>
        </p:txBody>
      </p:sp>
      <p:sp>
        <p:nvSpPr>
          <p:cNvPr id="1136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67E295AC-395B-CB45-989F-09234A0D9CE6}" type="slidenum">
              <a:rPr lang="en-US" sz="1200"/>
              <a:pPr eaLnBrk="1" fontAlgn="base" hangingPunct="1">
                <a:spcBef>
                  <a:spcPct val="0"/>
                </a:spcBef>
                <a:spcAft>
                  <a:spcPct val="0"/>
                </a:spcAft>
              </a:pPr>
              <a:t>32</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57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To have your drink spiked with a date rape drug while you are in a club is a very scary scenario!</a:t>
            </a:r>
            <a:endParaRPr lang="en-ZA">
              <a:latin typeface="Calibri" charset="0"/>
            </a:endParaRPr>
          </a:p>
        </p:txBody>
      </p:sp>
      <p:sp>
        <p:nvSpPr>
          <p:cNvPr id="1157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CA0FF151-7FED-5A4C-9E8F-7B029DA545DE}" type="slidenum">
              <a:rPr lang="en-US" sz="1200"/>
              <a:pPr eaLnBrk="1" fontAlgn="base" hangingPunct="1">
                <a:spcBef>
                  <a:spcPct val="0"/>
                </a:spcBef>
                <a:spcAft>
                  <a:spcPct val="0"/>
                </a:spcAft>
              </a:pPr>
              <a:t>33</a:t>
            </a:fld>
            <a:endParaRPr 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77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5. Online</a:t>
            </a:r>
          </a:p>
          <a:p>
            <a:pPr eaLnBrk="1" hangingPunct="1">
              <a:spcBef>
                <a:spcPct val="0"/>
              </a:spcBef>
            </a:pPr>
            <a:endParaRPr lang="en-US">
              <a:latin typeface="Calibri" charset="0"/>
            </a:endParaRPr>
          </a:p>
        </p:txBody>
      </p:sp>
      <p:sp>
        <p:nvSpPr>
          <p:cNvPr id="1177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16033B9A-DE3F-364B-8491-05E329AEF6F1}" type="slidenum">
              <a:rPr lang="en-US" sz="1200"/>
              <a:pPr eaLnBrk="1" fontAlgn="base" hangingPunct="1">
                <a:spcBef>
                  <a:spcPct val="0"/>
                </a:spcBef>
                <a:spcAft>
                  <a:spcPct val="0"/>
                </a:spcAft>
              </a:pPr>
              <a:t>34</a:t>
            </a:fld>
            <a:endParaRPr 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98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Facebook stalking is just one example of how you can be abused online.</a:t>
            </a:r>
          </a:p>
        </p:txBody>
      </p:sp>
      <p:sp>
        <p:nvSpPr>
          <p:cNvPr id="1198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0D4F3CD4-D54F-3247-B73A-B4B181F2F7F2}" type="slidenum">
              <a:rPr lang="en-US" sz="1200"/>
              <a:pPr eaLnBrk="1" fontAlgn="base" hangingPunct="1">
                <a:spcBef>
                  <a:spcPct val="0"/>
                </a:spcBef>
                <a:spcAft>
                  <a:spcPct val="0"/>
                </a:spcAft>
              </a:pPr>
              <a:t>35</a:t>
            </a:fld>
            <a:endParaRPr 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18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6. Texting</a:t>
            </a:r>
          </a:p>
        </p:txBody>
      </p:sp>
      <p:sp>
        <p:nvSpPr>
          <p:cNvPr id="1218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C82265BA-CD57-2740-B38C-F9D599C970CD}" type="slidenum">
              <a:rPr lang="en-US" sz="1200"/>
              <a:pPr eaLnBrk="1" fontAlgn="base" hangingPunct="1">
                <a:spcBef>
                  <a:spcPct val="0"/>
                </a:spcBef>
                <a:spcAft>
                  <a:spcPct val="0"/>
                </a:spcAft>
              </a:pPr>
              <a:t>36</a:t>
            </a:fld>
            <a:endParaRPr 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39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I came across this image this week – the caption says: “Sexual predators can hide in your smartphone”.</a:t>
            </a:r>
          </a:p>
        </p:txBody>
      </p:sp>
      <p:sp>
        <p:nvSpPr>
          <p:cNvPr id="1239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E6F04620-DB4D-D745-BE34-F96EC4A1F69D}" type="slidenum">
              <a:rPr lang="en-US" sz="1200"/>
              <a:pPr eaLnBrk="1" fontAlgn="base" hangingPunct="1">
                <a:spcBef>
                  <a:spcPct val="0"/>
                </a:spcBef>
                <a:spcAft>
                  <a:spcPct val="0"/>
                </a:spcAft>
              </a:pPr>
              <a:t>37</a:t>
            </a:fld>
            <a:endParaRPr 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59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So how do we go about fighting abuse?</a:t>
            </a:r>
          </a:p>
        </p:txBody>
      </p:sp>
      <p:sp>
        <p:nvSpPr>
          <p:cNvPr id="1259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7865840E-BA66-1146-B12D-D7C2581C1678}" type="slidenum">
              <a:rPr lang="en-US" sz="1200"/>
              <a:pPr eaLnBrk="1" fontAlgn="base" hangingPunct="1">
                <a:spcBef>
                  <a:spcPct val="0"/>
                </a:spcBef>
                <a:spcAft>
                  <a:spcPct val="0"/>
                </a:spcAft>
              </a:pPr>
              <a:t>38</a:t>
            </a:fld>
            <a:endParaRPr 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80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What can we do to help protect our peers from abuse?</a:t>
            </a:r>
          </a:p>
        </p:txBody>
      </p:sp>
      <p:sp>
        <p:nvSpPr>
          <p:cNvPr id="1280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072E29AB-34F8-7445-9B59-8D5D1D612F37}" type="slidenum">
              <a:rPr lang="en-US" sz="1200"/>
              <a:pPr eaLnBrk="1" fontAlgn="base" hangingPunct="1">
                <a:spcBef>
                  <a:spcPct val="0"/>
                </a:spcBef>
                <a:spcAft>
                  <a:spcPct val="0"/>
                </a:spcAft>
              </a:pPr>
              <a:t>39</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solidFill>
                  <a:srgbClr val="FFFF00"/>
                </a:solidFill>
                <a:latin typeface="Calibri" charset="0"/>
              </a:rPr>
              <a:t>Batman hates abuse – he has dedicated his life to fighting abuse in any form!</a:t>
            </a: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562D5D91-20D2-A34F-AFF9-B6647FA77D40}" type="slidenum">
              <a:rPr lang="en-ZA" sz="1200">
                <a:solidFill>
                  <a:srgbClr val="000000"/>
                </a:solidFill>
                <a:cs typeface="ＭＳ Ｐゴシック" charset="0"/>
              </a:rPr>
              <a:pPr eaLnBrk="1" fontAlgn="base" hangingPunct="1">
                <a:spcBef>
                  <a:spcPct val="0"/>
                </a:spcBef>
                <a:spcAft>
                  <a:spcPct val="0"/>
                </a:spcAft>
              </a:pPr>
              <a:t>4</a:t>
            </a:fld>
            <a:endParaRPr lang="en-ZA" sz="1200">
              <a:solidFill>
                <a:srgbClr val="000000"/>
              </a:solidFill>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00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rPr>
              <a:t>1. Watch Them – look out for the signs of abuse we discussed earlier.</a:t>
            </a:r>
          </a:p>
        </p:txBody>
      </p:sp>
      <p:sp>
        <p:nvSpPr>
          <p:cNvPr id="1300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D5C13724-0511-A542-AB1F-5ECF43B11529}" type="slidenum">
              <a:rPr lang="en-US" sz="1200"/>
              <a:pPr eaLnBrk="1" fontAlgn="base" hangingPunct="1">
                <a:spcBef>
                  <a:spcPct val="0"/>
                </a:spcBef>
                <a:spcAft>
                  <a:spcPct val="0"/>
                </a:spcAft>
              </a:pPr>
              <a:t>40</a:t>
            </a:fld>
            <a:endParaRPr lang="en-US"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20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Is my friend a victim of abuse? Has your Friend: Become more isolated from family and friends? Stopped enjoying activities they used to enjoy? Spent excessive amounts of time with the person? Been afraid to displease their partner? Changed the way they act or dress? Been physically injured by their partner? Become less independent? Been nervous about running late? Cancel plans or seem nervous to participate in certain activities? Been called names, embarrassed, ridiculed, or insulted by their partner in front of you or other people? Apologized or made excuses for the actions or behaviors of his or her partner? If you said yes to two or more of these questions, your friend may be in an abusive relationship.</a:t>
            </a:r>
          </a:p>
          <a:p>
            <a:pPr eaLnBrk="1" hangingPunct="1">
              <a:spcBef>
                <a:spcPct val="0"/>
              </a:spcBef>
            </a:pPr>
            <a:endParaRPr lang="en-US">
              <a:latin typeface="Calibri" charset="0"/>
            </a:endParaRPr>
          </a:p>
        </p:txBody>
      </p:sp>
      <p:sp>
        <p:nvSpPr>
          <p:cNvPr id="1320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FDFD3188-DC7B-184A-94F3-F3E46518EEE0}" type="slidenum">
              <a:rPr lang="en-US" sz="1200"/>
              <a:pPr eaLnBrk="1" fontAlgn="base" hangingPunct="1">
                <a:spcBef>
                  <a:spcPct val="0"/>
                </a:spcBef>
                <a:spcAft>
                  <a:spcPct val="0"/>
                </a:spcAft>
              </a:pPr>
              <a:t>41</a:t>
            </a:fld>
            <a:endParaRPr lang="en-US"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41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rPr>
              <a:t>2. Help Them</a:t>
            </a:r>
          </a:p>
        </p:txBody>
      </p:sp>
      <p:sp>
        <p:nvSpPr>
          <p:cNvPr id="1341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151E1285-479A-C440-AD88-051E6C9B1A3F}" type="slidenum">
              <a:rPr lang="en-US" sz="1200"/>
              <a:pPr eaLnBrk="1" fontAlgn="base" hangingPunct="1">
                <a:spcBef>
                  <a:spcPct val="0"/>
                </a:spcBef>
                <a:spcAft>
                  <a:spcPct val="0"/>
                </a:spcAft>
              </a:pPr>
              <a:t>42</a:t>
            </a:fld>
            <a:endParaRPr lang="en-US"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61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rPr>
              <a:t>We can’t just walk past and do nothing when a friend is in trouble – we have to be everyday heroes – the good samaritans who stop to help. And if we work together there is nothing that we can’t do!</a:t>
            </a:r>
          </a:p>
        </p:txBody>
      </p:sp>
      <p:sp>
        <p:nvSpPr>
          <p:cNvPr id="1361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F0E7B65C-FA7C-B14A-B404-6FE988CB373B}" type="slidenum">
              <a:rPr lang="en-US" sz="1200"/>
              <a:pPr eaLnBrk="1" fontAlgn="base" hangingPunct="1">
                <a:spcBef>
                  <a:spcPct val="0"/>
                </a:spcBef>
                <a:spcAft>
                  <a:spcPct val="0"/>
                </a:spcAft>
              </a:pPr>
              <a:t>43</a:t>
            </a:fld>
            <a:endParaRPr lang="en-US"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82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rPr>
              <a:t>3. Refer Them</a:t>
            </a:r>
          </a:p>
        </p:txBody>
      </p:sp>
      <p:sp>
        <p:nvSpPr>
          <p:cNvPr id="1382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B6F8DA97-AFF8-EB4C-B510-59C947DCE31D}" type="slidenum">
              <a:rPr lang="en-US" sz="1200"/>
              <a:pPr eaLnBrk="1" fontAlgn="base" hangingPunct="1">
                <a:spcBef>
                  <a:spcPct val="0"/>
                </a:spcBef>
                <a:spcAft>
                  <a:spcPct val="0"/>
                </a:spcAft>
              </a:pPr>
              <a:t>44</a:t>
            </a:fld>
            <a:endParaRPr lang="en-US"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02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rPr>
              <a:t>Find someone who can give them the counselling they need to deal with the trauma they have experienced.</a:t>
            </a:r>
          </a:p>
        </p:txBody>
      </p:sp>
      <p:sp>
        <p:nvSpPr>
          <p:cNvPr id="1402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F1FBCB77-6021-7645-ABB6-8310710D763E}" type="slidenum">
              <a:rPr lang="en-US" sz="1200"/>
              <a:pPr eaLnBrk="1" fontAlgn="base" hangingPunct="1">
                <a:spcBef>
                  <a:spcPct val="0"/>
                </a:spcBef>
                <a:spcAft>
                  <a:spcPct val="0"/>
                </a:spcAft>
              </a:pPr>
              <a:t>45</a:t>
            </a:fld>
            <a:endParaRPr lang="en-US"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23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rPr>
              <a:t>4. Support Them</a:t>
            </a:r>
          </a:p>
        </p:txBody>
      </p:sp>
      <p:sp>
        <p:nvSpPr>
          <p:cNvPr id="1423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C5F7F18A-1791-3E4E-A5AF-08B66B416700}" type="slidenum">
              <a:rPr lang="en-US" sz="1200"/>
              <a:pPr eaLnBrk="1" fontAlgn="base" hangingPunct="1">
                <a:spcBef>
                  <a:spcPct val="0"/>
                </a:spcBef>
                <a:spcAft>
                  <a:spcPct val="0"/>
                </a:spcAft>
              </a:pPr>
              <a:t>46</a:t>
            </a:fld>
            <a:endParaRPr lang="en-US"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4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rPr>
              <a:t>They may just need some encouraging from the sidelines – let them know that they are still special in the eyes of God and that you are there for them.</a:t>
            </a:r>
          </a:p>
        </p:txBody>
      </p:sp>
      <p:sp>
        <p:nvSpPr>
          <p:cNvPr id="144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D65708E1-6306-0547-BB5F-9A84D678D0D1}" type="slidenum">
              <a:rPr lang="en-US" sz="1200"/>
              <a:pPr eaLnBrk="1" fontAlgn="base" hangingPunct="1">
                <a:spcBef>
                  <a:spcPct val="0"/>
                </a:spcBef>
                <a:spcAft>
                  <a:spcPct val="0"/>
                </a:spcAft>
              </a:pPr>
              <a:t>47</a:t>
            </a:fld>
            <a:endParaRPr lang="en-US"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6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Summary: How do we fight abuse in others? (1) Watch Them. (2) Help Them. (3) Refer Them. (4) Support Them.</a:t>
            </a:r>
          </a:p>
        </p:txBody>
      </p:sp>
      <p:sp>
        <p:nvSpPr>
          <p:cNvPr id="146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D1143B30-7EE8-BB4E-9D6A-725623EEB9CB}" type="slidenum">
              <a:rPr lang="en-US" sz="1200"/>
              <a:pPr eaLnBrk="1" fontAlgn="base" hangingPunct="1">
                <a:spcBef>
                  <a:spcPct val="0"/>
                </a:spcBef>
                <a:spcAft>
                  <a:spcPct val="0"/>
                </a:spcAft>
              </a:pPr>
              <a:t>48</a:t>
            </a:fld>
            <a:endParaRPr lang="en-US" sz="12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8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What can we do to help protect our selves from abuse?</a:t>
            </a:r>
          </a:p>
        </p:txBody>
      </p:sp>
      <p:sp>
        <p:nvSpPr>
          <p:cNvPr id="148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5AF9F3CE-A146-E349-A18E-3BB6B7130796}" type="slidenum">
              <a:rPr lang="en-US" sz="1200"/>
              <a:pPr eaLnBrk="1" fontAlgn="base" hangingPunct="1">
                <a:spcBef>
                  <a:spcPct val="0"/>
                </a:spcBef>
                <a:spcAft>
                  <a:spcPct val="0"/>
                </a:spcAft>
              </a:pPr>
              <a:t>49</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42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solidFill>
                  <a:srgbClr val="FFFF00"/>
                </a:solidFill>
                <a:latin typeface="Calibri" charset="0"/>
              </a:rPr>
              <a:t>His mom and dad were killed in an ally by a Mugger and that trauma influenced Bruce Wayne as he grew up.</a:t>
            </a:r>
          </a:p>
          <a:p>
            <a:pPr eaLnBrk="1" hangingPunct="1">
              <a:spcBef>
                <a:spcPct val="0"/>
              </a:spcBef>
            </a:pPr>
            <a:endParaRPr lang="en-US">
              <a:solidFill>
                <a:srgbClr val="FFFF00"/>
              </a:solidFill>
              <a:latin typeface="Calibri" charset="0"/>
            </a:endParaRPr>
          </a:p>
        </p:txBody>
      </p:sp>
      <p:sp>
        <p:nvSpPr>
          <p:cNvPr id="542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703C817D-7AFF-A54D-8254-8BF2351D97CA}" type="slidenum">
              <a:rPr lang="en-ZA" sz="1200">
                <a:solidFill>
                  <a:srgbClr val="000000"/>
                </a:solidFill>
                <a:cs typeface="ＭＳ Ｐゴシック" charset="0"/>
              </a:rPr>
              <a:pPr eaLnBrk="1" fontAlgn="base" hangingPunct="1">
                <a:spcBef>
                  <a:spcPct val="0"/>
                </a:spcBef>
                <a:spcAft>
                  <a:spcPct val="0"/>
                </a:spcAft>
              </a:pPr>
              <a:t>5</a:t>
            </a:fld>
            <a:endParaRPr lang="en-ZA" sz="1200">
              <a:solidFill>
                <a:srgbClr val="000000"/>
              </a:solidFill>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0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rPr>
              <a:t>1. Get Smart - Spot the warning signs that abuse is happening or on the horizon!</a:t>
            </a:r>
          </a:p>
        </p:txBody>
      </p:sp>
      <p:sp>
        <p:nvSpPr>
          <p:cNvPr id="150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43928C1C-34BB-4A44-A433-FC60B68D002C}" type="slidenum">
              <a:rPr lang="en-US" sz="1200"/>
              <a:pPr eaLnBrk="1" fontAlgn="base" hangingPunct="1">
                <a:spcBef>
                  <a:spcPct val="0"/>
                </a:spcBef>
                <a:spcAft>
                  <a:spcPct val="0"/>
                </a:spcAft>
              </a:pPr>
              <a:t>50</a:t>
            </a:fld>
            <a:endParaRPr lang="en-US" sz="12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2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Here are some questions to ask to check whether you are in an abusive relationship: Does your partner: Have a short temper? Act very jealous? Control what you wear? Try to limit who you talk to? Control your movements? Take up most of your time? Hurt you physically or throw things at you? Get angry when you disagree with them? Pressure you to engage in sexual activity? Embarrass you in front of others? If you answered yes to three or more of these questions you might want to consider talking to someone you trust about your relationship. </a:t>
            </a:r>
            <a:endParaRPr lang="en-ZA">
              <a:latin typeface="Calibri" charset="0"/>
            </a:endParaRPr>
          </a:p>
        </p:txBody>
      </p:sp>
      <p:sp>
        <p:nvSpPr>
          <p:cNvPr id="152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18066426-0BB5-D54D-94AB-82036B54BDD8}" type="slidenum">
              <a:rPr lang="en-US" sz="1200"/>
              <a:pPr eaLnBrk="1" fontAlgn="base" hangingPunct="1">
                <a:spcBef>
                  <a:spcPct val="0"/>
                </a:spcBef>
                <a:spcAft>
                  <a:spcPct val="0"/>
                </a:spcAft>
              </a:pPr>
              <a:t>51</a:t>
            </a:fld>
            <a:endParaRPr lang="en-US" sz="12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4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rPr>
              <a:t>2. Get Connected</a:t>
            </a:r>
          </a:p>
        </p:txBody>
      </p:sp>
      <p:sp>
        <p:nvSpPr>
          <p:cNvPr id="1546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2E959C9E-0F28-3148-8FA2-5C422356D423}" type="slidenum">
              <a:rPr lang="en-US" sz="1200"/>
              <a:pPr eaLnBrk="1" fontAlgn="base" hangingPunct="1">
                <a:spcBef>
                  <a:spcPct val="0"/>
                </a:spcBef>
                <a:spcAft>
                  <a:spcPct val="0"/>
                </a:spcAft>
              </a:pPr>
              <a:t>52</a:t>
            </a:fld>
            <a:endParaRPr lang="en-US" sz="12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6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rPr>
              <a:t>Hangout with friends – do things together and you will be much safer.</a:t>
            </a:r>
          </a:p>
        </p:txBody>
      </p:sp>
      <p:sp>
        <p:nvSpPr>
          <p:cNvPr id="156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B5D60EA2-B13D-4041-804B-65F6C7E723F5}" type="slidenum">
              <a:rPr lang="en-US" sz="1200"/>
              <a:pPr eaLnBrk="1" fontAlgn="base" hangingPunct="1">
                <a:spcBef>
                  <a:spcPct val="0"/>
                </a:spcBef>
                <a:spcAft>
                  <a:spcPct val="0"/>
                </a:spcAft>
              </a:pPr>
              <a:t>53</a:t>
            </a:fld>
            <a:endParaRPr lang="en-US" sz="12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8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rPr>
              <a:t>3. Get Backup.</a:t>
            </a:r>
          </a:p>
        </p:txBody>
      </p:sp>
      <p:sp>
        <p:nvSpPr>
          <p:cNvPr id="158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DDF845FF-9320-E249-A1A3-13683EB81D1F}" type="slidenum">
              <a:rPr lang="en-US" sz="1200"/>
              <a:pPr eaLnBrk="1" fontAlgn="base" hangingPunct="1">
                <a:spcBef>
                  <a:spcPct val="0"/>
                </a:spcBef>
                <a:spcAft>
                  <a:spcPct val="0"/>
                </a:spcAft>
              </a:pPr>
              <a:t>54</a:t>
            </a:fld>
            <a:endParaRPr lang="en-US" sz="12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0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rPr>
              <a:t>You have to break the silence! Don</a:t>
            </a:r>
            <a:r>
              <a:rPr lang="fr-FR">
                <a:latin typeface="Calibri" charset="0"/>
              </a:rPr>
              <a:t>’</a:t>
            </a:r>
            <a:r>
              <a:rPr lang="en-ZA" altLang="ja-JP">
                <a:latin typeface="Calibri" charset="0"/>
              </a:rPr>
              <a:t>t keep it to yourself – tell your friend and ask them to help you in your situation.</a:t>
            </a:r>
          </a:p>
          <a:p>
            <a:pPr eaLnBrk="1" hangingPunct="1">
              <a:spcBef>
                <a:spcPct val="0"/>
              </a:spcBef>
            </a:pPr>
            <a:endParaRPr lang="en-ZA">
              <a:latin typeface="Calibri" charset="0"/>
            </a:endParaRPr>
          </a:p>
        </p:txBody>
      </p:sp>
      <p:sp>
        <p:nvSpPr>
          <p:cNvPr id="160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24F4E6E1-2ED4-E249-AD44-257D968016F5}" type="slidenum">
              <a:rPr lang="en-US" sz="1200"/>
              <a:pPr eaLnBrk="1" fontAlgn="base" hangingPunct="1">
                <a:spcBef>
                  <a:spcPct val="0"/>
                </a:spcBef>
                <a:spcAft>
                  <a:spcPct val="0"/>
                </a:spcAft>
              </a:pPr>
              <a:t>55</a:t>
            </a:fld>
            <a:endParaRPr lang="en-US" sz="12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2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rPr>
              <a:t>4. Get Help - there are some things in life that you can’t handle on your own and some things that even a friend can’t handle.</a:t>
            </a:r>
          </a:p>
        </p:txBody>
      </p:sp>
      <p:sp>
        <p:nvSpPr>
          <p:cNvPr id="1628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838DC01D-B976-7541-8230-EC8C3ACA614C}" type="slidenum">
              <a:rPr lang="en-US" sz="1200"/>
              <a:pPr eaLnBrk="1" fontAlgn="base" hangingPunct="1">
                <a:spcBef>
                  <a:spcPct val="0"/>
                </a:spcBef>
                <a:spcAft>
                  <a:spcPct val="0"/>
                </a:spcAft>
              </a:pPr>
              <a:t>56</a:t>
            </a:fld>
            <a:endParaRPr lang="en-US" sz="12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4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rPr>
              <a:t>Speak to someone who can make sure you get the professional help that you need.</a:t>
            </a:r>
          </a:p>
          <a:p>
            <a:pPr eaLnBrk="1" hangingPunct="1">
              <a:spcBef>
                <a:spcPct val="0"/>
              </a:spcBef>
            </a:pPr>
            <a:endParaRPr lang="en-ZA">
              <a:latin typeface="Calibri" charset="0"/>
            </a:endParaRPr>
          </a:p>
        </p:txBody>
      </p:sp>
      <p:sp>
        <p:nvSpPr>
          <p:cNvPr id="164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4C2E1AD1-9AA4-D547-9AE9-193787163774}" type="slidenum">
              <a:rPr lang="en-US" sz="1200"/>
              <a:pPr eaLnBrk="1" fontAlgn="base" hangingPunct="1">
                <a:spcBef>
                  <a:spcPct val="0"/>
                </a:spcBef>
                <a:spcAft>
                  <a:spcPct val="0"/>
                </a:spcAft>
              </a:pPr>
              <a:t>57</a:t>
            </a:fld>
            <a:endParaRPr lang="en-US" sz="12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6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5. Get Out.</a:t>
            </a:r>
          </a:p>
        </p:txBody>
      </p:sp>
      <p:sp>
        <p:nvSpPr>
          <p:cNvPr id="166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7027481B-170D-4D46-BFB6-3CD5C0B8B0E5}" type="slidenum">
              <a:rPr lang="en-US" sz="1200"/>
              <a:pPr eaLnBrk="1" fontAlgn="base" hangingPunct="1">
                <a:spcBef>
                  <a:spcPct val="0"/>
                </a:spcBef>
                <a:spcAft>
                  <a:spcPct val="0"/>
                </a:spcAft>
              </a:pPr>
              <a:t>58</a:t>
            </a:fld>
            <a:endParaRPr lang="en-US" sz="120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8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If you are in a potentially abusive relationship, get out! Stop making excuses for the person or hoping that things will changes. It will only get worse!</a:t>
            </a:r>
            <a:endParaRPr lang="en-ZA">
              <a:latin typeface="Calibri" charset="0"/>
            </a:endParaRPr>
          </a:p>
          <a:p>
            <a:pPr eaLnBrk="1" hangingPunct="1">
              <a:spcBef>
                <a:spcPct val="0"/>
              </a:spcBef>
            </a:pPr>
            <a:endParaRPr lang="en-US">
              <a:latin typeface="Calibri" charset="0"/>
            </a:endParaRPr>
          </a:p>
        </p:txBody>
      </p:sp>
      <p:sp>
        <p:nvSpPr>
          <p:cNvPr id="168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B3C4A624-6B5A-7F45-869C-451207FF6C17}" type="slidenum">
              <a:rPr lang="en-US" sz="1200"/>
              <a:pPr eaLnBrk="1" fontAlgn="base" hangingPunct="1">
                <a:spcBef>
                  <a:spcPct val="0"/>
                </a:spcBef>
                <a:spcAft>
                  <a:spcPct val="0"/>
                </a:spcAft>
              </a:pPr>
              <a:t>59</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63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solidFill>
                  <a:srgbClr val="FFFF00"/>
                </a:solidFill>
                <a:latin typeface="Calibri" charset="0"/>
              </a:rPr>
              <a:t>In fact, he fights crime to honour his parent’s memory.</a:t>
            </a:r>
          </a:p>
        </p:txBody>
      </p:sp>
      <p:sp>
        <p:nvSpPr>
          <p:cNvPr id="56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63A5F3AA-B845-A347-AB2D-8186B0DB2924}" type="slidenum">
              <a:rPr lang="en-ZA" sz="1200">
                <a:solidFill>
                  <a:srgbClr val="000000"/>
                </a:solidFill>
                <a:cs typeface="ＭＳ Ｐゴシック" charset="0"/>
              </a:rPr>
              <a:pPr eaLnBrk="1" fontAlgn="base" hangingPunct="1">
                <a:spcBef>
                  <a:spcPct val="0"/>
                </a:spcBef>
                <a:spcAft>
                  <a:spcPct val="0"/>
                </a:spcAft>
              </a:pPr>
              <a:t>6</a:t>
            </a:fld>
            <a:endParaRPr lang="en-ZA" sz="1200">
              <a:solidFill>
                <a:srgbClr val="000000"/>
              </a:solidFill>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1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Summary: How do we fight abuse against us? (1) Get Smart. (2) Get Connected. (3) Get Backup. (4) Get Help. (5) Get Out.</a:t>
            </a:r>
          </a:p>
        </p:txBody>
      </p:sp>
      <p:sp>
        <p:nvSpPr>
          <p:cNvPr id="171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403319B5-64D7-E248-BF7E-5109E8EBD217}" type="slidenum">
              <a:rPr lang="en-US" sz="1200"/>
              <a:pPr eaLnBrk="1" fontAlgn="base" hangingPunct="1">
                <a:spcBef>
                  <a:spcPct val="0"/>
                </a:spcBef>
                <a:spcAft>
                  <a:spcPct val="0"/>
                </a:spcAft>
              </a:pPr>
              <a:t>60</a:t>
            </a:fld>
            <a:endParaRPr lang="en-US" sz="12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30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We are going to give you each a copy of the Fighting Abuse handout so you have the information we covered this morning.</a:t>
            </a:r>
          </a:p>
        </p:txBody>
      </p:sp>
      <p:sp>
        <p:nvSpPr>
          <p:cNvPr id="1730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C44245DC-8955-6E4A-BE36-136CF851F5B0}" type="slidenum">
              <a:rPr lang="en-US" sz="1200"/>
              <a:pPr eaLnBrk="1" fontAlgn="base" hangingPunct="1">
                <a:spcBef>
                  <a:spcPct val="0"/>
                </a:spcBef>
                <a:spcAft>
                  <a:spcPct val="0"/>
                </a:spcAft>
              </a:pPr>
              <a:t>61</a:t>
            </a:fld>
            <a:endParaRPr lang="en-US" sz="12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5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Let’s Pray</a:t>
            </a:r>
          </a:p>
        </p:txBody>
      </p:sp>
      <p:sp>
        <p:nvSpPr>
          <p:cNvPr id="175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520ABC24-B918-4A43-B413-30557804071D}" type="slidenum">
              <a:rPr lang="en-US" sz="1200"/>
              <a:pPr eaLnBrk="1" fontAlgn="base" hangingPunct="1">
                <a:spcBef>
                  <a:spcPct val="0"/>
                </a:spcBef>
                <a:spcAft>
                  <a:spcPct val="0"/>
                </a:spcAft>
              </a:pPr>
              <a:t>62</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solidFill>
                  <a:srgbClr val="FFFF00"/>
                </a:solidFill>
                <a:latin typeface="Calibri" charset="0"/>
              </a:rPr>
              <a:t>In one of the comics, billionaire Bruce Wayne, who as a child witnessed his parents' murder, encounters the social worker Debra Kane, who takes Wayne to check up on her clients: he sees clear cases of child abuse and brave but futile resistance to it. Wayne's loyal butler, Alfred Pennyworth, gives him the secret files from his mother's investigation into child abuse, which had led to her and her husband's assassination, illuminating the darkest mystery of Wayne's childhood. As Batman, Wayne investigates child abuse and, through a series of informants, is led to a child sex tourism syndicate using a fictional southeast-Asian country. Batman travels to Udon Khai and, with the help of a local rebel force of guerrilla fighters, topples the kingpin who controls the industry. In the process, he avenges the murder of his parents.</a:t>
            </a: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6B3DF831-3A9B-E245-A43E-7B5975AD6265}" type="slidenum">
              <a:rPr lang="en-ZA" sz="1200">
                <a:solidFill>
                  <a:srgbClr val="000000"/>
                </a:solidFill>
                <a:cs typeface="ＭＳ Ｐゴシック" charset="0"/>
              </a:rPr>
              <a:pPr eaLnBrk="1" fontAlgn="base" hangingPunct="1">
                <a:spcBef>
                  <a:spcPct val="0"/>
                </a:spcBef>
                <a:spcAft>
                  <a:spcPct val="0"/>
                </a:spcAft>
              </a:pPr>
              <a:t>7</a:t>
            </a:fld>
            <a:endParaRPr lang="en-ZA" sz="1200">
              <a:solidFill>
                <a:srgbClr val="000000"/>
              </a:solidFill>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solidFill>
                  <a:srgbClr val="FFFF00"/>
                </a:solidFill>
                <a:latin typeface="Calibri" charset="0"/>
              </a:rPr>
              <a:t>Batman has his work cut out for him as he stands up against people who like to abuse people – including… the Joker…</a:t>
            </a:r>
          </a:p>
        </p:txBody>
      </p:sp>
      <p:sp>
        <p:nvSpPr>
          <p:cNvPr id="604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40AF824A-7055-9A49-BBF9-8901BB480C82}" type="slidenum">
              <a:rPr lang="en-ZA" sz="1200">
                <a:solidFill>
                  <a:srgbClr val="000000"/>
                </a:solidFill>
                <a:cs typeface="ＭＳ Ｐゴシック" charset="0"/>
              </a:rPr>
              <a:pPr eaLnBrk="1" fontAlgn="base" hangingPunct="1">
                <a:spcBef>
                  <a:spcPct val="0"/>
                </a:spcBef>
                <a:spcAft>
                  <a:spcPct val="0"/>
                </a:spcAft>
              </a:pPr>
              <a:t>8</a:t>
            </a:fld>
            <a:endParaRPr lang="en-ZA" sz="1200">
              <a:solidFill>
                <a:srgbClr val="000000"/>
              </a:solidFill>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24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solidFill>
                  <a:srgbClr val="FFFF00"/>
                </a:solidFill>
                <a:latin typeface="Calibri" charset="0"/>
              </a:rPr>
              <a:t>and Bane.</a:t>
            </a:r>
          </a:p>
        </p:txBody>
      </p:sp>
      <p:sp>
        <p:nvSpPr>
          <p:cNvPr id="624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2E6A6D95-B1E7-7F46-AFA0-1CBC88A1C18F}" type="slidenum">
              <a:rPr lang="en-ZA" sz="1200">
                <a:solidFill>
                  <a:srgbClr val="000000"/>
                </a:solidFill>
                <a:cs typeface="ＭＳ Ｐゴシック" charset="0"/>
              </a:rPr>
              <a:pPr eaLnBrk="1" fontAlgn="base" hangingPunct="1">
                <a:spcBef>
                  <a:spcPct val="0"/>
                </a:spcBef>
                <a:spcAft>
                  <a:spcPct val="0"/>
                </a:spcAft>
              </a:pPr>
              <a:t>9</a:t>
            </a:fld>
            <a:endParaRPr lang="en-ZA" sz="1200">
              <a:solidFill>
                <a:srgbClr val="000000"/>
              </a:solidFill>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4C655D3-5F0E-254D-AFB4-EF452BF22A1B}" type="datetimeFigureOut">
              <a:rPr lang="en-US"/>
              <a:pPr>
                <a:defRPr/>
              </a:pPr>
              <a:t>16/05/27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27D2CF3-81E8-A04E-B405-0E9584FD3919}" type="slidenum">
              <a:rPr lang="en-US"/>
              <a:pPr>
                <a:defRPr/>
              </a:pPr>
              <a:t>‹#›</a:t>
            </a:fld>
            <a:endParaRPr lang="en-US"/>
          </a:p>
        </p:txBody>
      </p:sp>
    </p:spTree>
    <p:extLst>
      <p:ext uri="{BB962C8B-B14F-4D97-AF65-F5344CB8AC3E}">
        <p14:creationId xmlns:p14="http://schemas.microsoft.com/office/powerpoint/2010/main" val="2242008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BF52133-3396-7441-B8E2-37CE84A666B8}" type="datetimeFigureOut">
              <a:rPr lang="en-US"/>
              <a:pPr>
                <a:defRPr/>
              </a:pPr>
              <a:t>16/05/27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0DDD907-148D-1842-8EE4-A9C08F57D617}" type="slidenum">
              <a:rPr lang="en-US"/>
              <a:pPr>
                <a:defRPr/>
              </a:pPr>
              <a:t>‹#›</a:t>
            </a:fld>
            <a:endParaRPr lang="en-US"/>
          </a:p>
        </p:txBody>
      </p:sp>
    </p:spTree>
    <p:extLst>
      <p:ext uri="{BB962C8B-B14F-4D97-AF65-F5344CB8AC3E}">
        <p14:creationId xmlns:p14="http://schemas.microsoft.com/office/powerpoint/2010/main" val="3200390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A6CEA70-FC63-2642-846E-08F8AB7CA6A0}" type="datetimeFigureOut">
              <a:rPr lang="en-US"/>
              <a:pPr>
                <a:defRPr/>
              </a:pPr>
              <a:t>16/05/27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180CBD-2115-6240-A3F6-B540F7E1AD22}" type="slidenum">
              <a:rPr lang="en-US"/>
              <a:pPr>
                <a:defRPr/>
              </a:pPr>
              <a:t>‹#›</a:t>
            </a:fld>
            <a:endParaRPr lang="en-US"/>
          </a:p>
        </p:txBody>
      </p:sp>
    </p:spTree>
    <p:extLst>
      <p:ext uri="{BB962C8B-B14F-4D97-AF65-F5344CB8AC3E}">
        <p14:creationId xmlns:p14="http://schemas.microsoft.com/office/powerpoint/2010/main" val="20626585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F172AB0-4E83-F342-ABDE-727017A8A604}" type="datetimeFigureOut">
              <a:rPr lang="en-US"/>
              <a:pPr>
                <a:defRPr/>
              </a:pPr>
              <a:t>16/05/27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BAB7324-3337-694A-B833-06FCF68B20A0}" type="slidenum">
              <a:rPr lang="en-US"/>
              <a:pPr>
                <a:defRPr/>
              </a:pPr>
              <a:t>‹#›</a:t>
            </a:fld>
            <a:endParaRPr lang="en-US"/>
          </a:p>
        </p:txBody>
      </p:sp>
    </p:spTree>
    <p:extLst>
      <p:ext uri="{BB962C8B-B14F-4D97-AF65-F5344CB8AC3E}">
        <p14:creationId xmlns:p14="http://schemas.microsoft.com/office/powerpoint/2010/main" val="2790687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5C411EC-332C-1744-BCCB-0B5423984AC6}" type="datetimeFigureOut">
              <a:rPr lang="en-US"/>
              <a:pPr>
                <a:defRPr/>
              </a:pPr>
              <a:t>16/05/27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E39F1F-5BD4-2E46-8DB0-70E892722E33}" type="slidenum">
              <a:rPr lang="en-US"/>
              <a:pPr>
                <a:defRPr/>
              </a:pPr>
              <a:t>‹#›</a:t>
            </a:fld>
            <a:endParaRPr lang="en-US"/>
          </a:p>
        </p:txBody>
      </p:sp>
    </p:spTree>
    <p:extLst>
      <p:ext uri="{BB962C8B-B14F-4D97-AF65-F5344CB8AC3E}">
        <p14:creationId xmlns:p14="http://schemas.microsoft.com/office/powerpoint/2010/main" val="3966542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3AAAA13-96BD-0848-971B-ED9B63F3BF14}" type="datetimeFigureOut">
              <a:rPr lang="en-US"/>
              <a:pPr>
                <a:defRPr/>
              </a:pPr>
              <a:t>16/05/27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1BD1635-0674-E04D-BF8C-896AFDE8C8C2}" type="slidenum">
              <a:rPr lang="en-US"/>
              <a:pPr>
                <a:defRPr/>
              </a:pPr>
              <a:t>‹#›</a:t>
            </a:fld>
            <a:endParaRPr lang="en-US"/>
          </a:p>
        </p:txBody>
      </p:sp>
    </p:spTree>
    <p:extLst>
      <p:ext uri="{BB962C8B-B14F-4D97-AF65-F5344CB8AC3E}">
        <p14:creationId xmlns:p14="http://schemas.microsoft.com/office/powerpoint/2010/main" val="16957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BB0782F-1603-7E41-925A-DFC0BE5D1E88}" type="datetimeFigureOut">
              <a:rPr lang="en-US"/>
              <a:pPr>
                <a:defRPr/>
              </a:pPr>
              <a:t>16/05/27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001B7F6-47D4-DE40-839A-58778C427A25}" type="slidenum">
              <a:rPr lang="en-US"/>
              <a:pPr>
                <a:defRPr/>
              </a:pPr>
              <a:t>‹#›</a:t>
            </a:fld>
            <a:endParaRPr lang="en-US"/>
          </a:p>
        </p:txBody>
      </p:sp>
    </p:spTree>
    <p:extLst>
      <p:ext uri="{BB962C8B-B14F-4D97-AF65-F5344CB8AC3E}">
        <p14:creationId xmlns:p14="http://schemas.microsoft.com/office/powerpoint/2010/main" val="33289755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8570389-C162-9E4D-8771-ED41153AFF3B}" type="datetimeFigureOut">
              <a:rPr lang="en-US"/>
              <a:pPr>
                <a:defRPr/>
              </a:pPr>
              <a:t>16/05/27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A1F5922-55F4-644F-8199-029F25178001}" type="slidenum">
              <a:rPr lang="en-US"/>
              <a:pPr>
                <a:defRPr/>
              </a:pPr>
              <a:t>‹#›</a:t>
            </a:fld>
            <a:endParaRPr lang="en-US"/>
          </a:p>
        </p:txBody>
      </p:sp>
    </p:spTree>
    <p:extLst>
      <p:ext uri="{BB962C8B-B14F-4D97-AF65-F5344CB8AC3E}">
        <p14:creationId xmlns:p14="http://schemas.microsoft.com/office/powerpoint/2010/main" val="29924537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2E7DE8D-7A19-6C46-ADA4-5B0CD93B7EF6}" type="datetimeFigureOut">
              <a:rPr lang="en-US"/>
              <a:pPr>
                <a:defRPr/>
              </a:pPr>
              <a:t>16/05/27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70A21BD-0E78-6F43-A46F-EA08C9F707F3}" type="slidenum">
              <a:rPr lang="en-US"/>
              <a:pPr>
                <a:defRPr/>
              </a:pPr>
              <a:t>‹#›</a:t>
            </a:fld>
            <a:endParaRPr lang="en-US"/>
          </a:p>
        </p:txBody>
      </p:sp>
    </p:spTree>
    <p:extLst>
      <p:ext uri="{BB962C8B-B14F-4D97-AF65-F5344CB8AC3E}">
        <p14:creationId xmlns:p14="http://schemas.microsoft.com/office/powerpoint/2010/main" val="37262981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613DFFE-5F16-3342-BCBB-E527D420D8DC}" type="datetimeFigureOut">
              <a:rPr lang="en-US"/>
              <a:pPr>
                <a:defRPr/>
              </a:pPr>
              <a:t>16/05/27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23BF210-89C2-EA4C-B79A-CDC6267454FF}" type="slidenum">
              <a:rPr lang="en-US"/>
              <a:pPr>
                <a:defRPr/>
              </a:pPr>
              <a:t>‹#›</a:t>
            </a:fld>
            <a:endParaRPr lang="en-US"/>
          </a:p>
        </p:txBody>
      </p:sp>
    </p:spTree>
    <p:extLst>
      <p:ext uri="{BB962C8B-B14F-4D97-AF65-F5344CB8AC3E}">
        <p14:creationId xmlns:p14="http://schemas.microsoft.com/office/powerpoint/2010/main" val="26822842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1341743-0250-6048-9BC9-CF16D4814CFC}" type="datetimeFigureOut">
              <a:rPr lang="en-US"/>
              <a:pPr>
                <a:defRPr/>
              </a:pPr>
              <a:t>16/05/27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076BEE3-309E-7247-9E87-A55CA2E0D677}" type="slidenum">
              <a:rPr lang="en-US"/>
              <a:pPr>
                <a:defRPr/>
              </a:pPr>
              <a:t>‹#›</a:t>
            </a:fld>
            <a:endParaRPr lang="en-US"/>
          </a:p>
        </p:txBody>
      </p:sp>
    </p:spTree>
    <p:extLst>
      <p:ext uri="{BB962C8B-B14F-4D97-AF65-F5344CB8AC3E}">
        <p14:creationId xmlns:p14="http://schemas.microsoft.com/office/powerpoint/2010/main" val="2631092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A238743-51C9-0242-8EE3-46D2CD0A74E9}" type="datetimeFigureOut">
              <a:rPr lang="en-US"/>
              <a:pPr>
                <a:defRPr/>
              </a:pPr>
              <a:t>16/05/27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4EC463-7C67-3C4A-91FD-71BBF09DA05A}" type="slidenum">
              <a:rPr lang="en-US"/>
              <a:pPr>
                <a:defRPr/>
              </a:pPr>
              <a:t>‹#›</a:t>
            </a:fld>
            <a:endParaRPr lang="en-US"/>
          </a:p>
        </p:txBody>
      </p:sp>
    </p:spTree>
    <p:extLst>
      <p:ext uri="{BB962C8B-B14F-4D97-AF65-F5344CB8AC3E}">
        <p14:creationId xmlns:p14="http://schemas.microsoft.com/office/powerpoint/2010/main" val="1271238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F259CE3-6BE8-7244-A273-65DDB24EDF28}" type="datetimeFigureOut">
              <a:rPr lang="en-US"/>
              <a:pPr>
                <a:defRPr/>
              </a:pPr>
              <a:t>16/05/27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7D1F3DD-1E50-4A45-A852-A7662344202F}" type="slidenum">
              <a:rPr lang="en-US"/>
              <a:pPr>
                <a:defRPr/>
              </a:pPr>
              <a:t>‹#›</a:t>
            </a:fld>
            <a:endParaRPr lang="en-US"/>
          </a:p>
        </p:txBody>
      </p:sp>
    </p:spTree>
    <p:extLst>
      <p:ext uri="{BB962C8B-B14F-4D97-AF65-F5344CB8AC3E}">
        <p14:creationId xmlns:p14="http://schemas.microsoft.com/office/powerpoint/2010/main" val="34132655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7DA8CFB-27FA-1742-BE13-401A987410DF}" type="datetimeFigureOut">
              <a:rPr lang="en-US"/>
              <a:pPr>
                <a:defRPr/>
              </a:pPr>
              <a:t>16/05/27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6E84A4A-7DE4-1444-92B9-BAB94D7DCCD7}" type="slidenum">
              <a:rPr lang="en-US"/>
              <a:pPr>
                <a:defRPr/>
              </a:pPr>
              <a:t>‹#›</a:t>
            </a:fld>
            <a:endParaRPr lang="en-US"/>
          </a:p>
        </p:txBody>
      </p:sp>
    </p:spTree>
    <p:extLst>
      <p:ext uri="{BB962C8B-B14F-4D97-AF65-F5344CB8AC3E}">
        <p14:creationId xmlns:p14="http://schemas.microsoft.com/office/powerpoint/2010/main" val="1520393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1B8F2EE-0347-994F-9587-9E156F019DC6}" type="datetimeFigureOut">
              <a:rPr lang="en-US"/>
              <a:pPr>
                <a:defRPr/>
              </a:pPr>
              <a:t>16/05/27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D308AD4-4B2A-5F4A-8096-FD429812AED9}" type="slidenum">
              <a:rPr lang="en-US"/>
              <a:pPr>
                <a:defRPr/>
              </a:pPr>
              <a:t>‹#›</a:t>
            </a:fld>
            <a:endParaRPr lang="en-US"/>
          </a:p>
        </p:txBody>
      </p:sp>
    </p:spTree>
    <p:extLst>
      <p:ext uri="{BB962C8B-B14F-4D97-AF65-F5344CB8AC3E}">
        <p14:creationId xmlns:p14="http://schemas.microsoft.com/office/powerpoint/2010/main" val="14795767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8E5CD07-40B5-954A-8860-16FB6F3673B7}" type="datetimeFigureOut">
              <a:rPr lang="en-US"/>
              <a:pPr>
                <a:defRPr/>
              </a:pPr>
              <a:t>16/05/27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03A652D-5B78-2542-A894-F30A531131D3}" type="slidenum">
              <a:rPr lang="en-US"/>
              <a:pPr>
                <a:defRPr/>
              </a:pPr>
              <a:t>‹#›</a:t>
            </a:fld>
            <a:endParaRPr lang="en-US"/>
          </a:p>
        </p:txBody>
      </p:sp>
    </p:spTree>
    <p:extLst>
      <p:ext uri="{BB962C8B-B14F-4D97-AF65-F5344CB8AC3E}">
        <p14:creationId xmlns:p14="http://schemas.microsoft.com/office/powerpoint/2010/main" val="29180950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A16A353-4454-ED40-816F-EDDCCC6C5098}" type="datetimeFigureOut">
              <a:rPr lang="en-US"/>
              <a:pPr>
                <a:defRPr/>
              </a:pPr>
              <a:t>16/05/27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9F48CA-F071-624F-AA42-9397C48F755C}" type="slidenum">
              <a:rPr lang="en-US"/>
              <a:pPr>
                <a:defRPr/>
              </a:pPr>
              <a:t>‹#›</a:t>
            </a:fld>
            <a:endParaRPr lang="en-US"/>
          </a:p>
        </p:txBody>
      </p:sp>
    </p:spTree>
    <p:extLst>
      <p:ext uri="{BB962C8B-B14F-4D97-AF65-F5344CB8AC3E}">
        <p14:creationId xmlns:p14="http://schemas.microsoft.com/office/powerpoint/2010/main" val="11574047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28AE258-B832-994A-ABB1-591A70DED020}" type="datetimeFigureOut">
              <a:rPr lang="en-US"/>
              <a:pPr>
                <a:defRPr/>
              </a:pPr>
              <a:t>16/05/27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8782E8-4F75-6F45-8E59-0BEF50212EA7}" type="slidenum">
              <a:rPr lang="en-US"/>
              <a:pPr>
                <a:defRPr/>
              </a:pPr>
              <a:t>‹#›</a:t>
            </a:fld>
            <a:endParaRPr lang="en-US"/>
          </a:p>
        </p:txBody>
      </p:sp>
    </p:spTree>
    <p:extLst>
      <p:ext uri="{BB962C8B-B14F-4D97-AF65-F5344CB8AC3E}">
        <p14:creationId xmlns:p14="http://schemas.microsoft.com/office/powerpoint/2010/main" val="18394312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AD85032-93CC-B644-A36E-C1573E2D46B6}" type="datetimeFigureOut">
              <a:rPr lang="en-US"/>
              <a:pPr>
                <a:defRPr/>
              </a:pPr>
              <a:t>16/05/27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9C8094F-0FB1-AB48-BFF1-39F5A6B35BD7}" type="slidenum">
              <a:rPr lang="en-US"/>
              <a:pPr>
                <a:defRPr/>
              </a:pPr>
              <a:t>‹#›</a:t>
            </a:fld>
            <a:endParaRPr lang="en-US"/>
          </a:p>
        </p:txBody>
      </p:sp>
    </p:spTree>
    <p:extLst>
      <p:ext uri="{BB962C8B-B14F-4D97-AF65-F5344CB8AC3E}">
        <p14:creationId xmlns:p14="http://schemas.microsoft.com/office/powerpoint/2010/main" val="38622351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1DCB25B-8B81-194F-8776-44A78E41401F}" type="datetimeFigureOut">
              <a:rPr lang="en-US"/>
              <a:pPr>
                <a:defRPr/>
              </a:pPr>
              <a:t>16/05/27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8EE05CD-37FE-B94B-B806-591F208B6863}" type="slidenum">
              <a:rPr lang="en-US"/>
              <a:pPr>
                <a:defRPr/>
              </a:pPr>
              <a:t>‹#›</a:t>
            </a:fld>
            <a:endParaRPr lang="en-US"/>
          </a:p>
        </p:txBody>
      </p:sp>
    </p:spTree>
    <p:extLst>
      <p:ext uri="{BB962C8B-B14F-4D97-AF65-F5344CB8AC3E}">
        <p14:creationId xmlns:p14="http://schemas.microsoft.com/office/powerpoint/2010/main" val="30677939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403A57E-E1B4-8C49-9438-F88C7CFD76D9}" type="datetimeFigureOut">
              <a:rPr lang="en-US"/>
              <a:pPr>
                <a:defRPr/>
              </a:pPr>
              <a:t>16/05/27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CCD6E5D-97D1-2840-9366-E7DF929ACDDD}" type="slidenum">
              <a:rPr lang="en-US"/>
              <a:pPr>
                <a:defRPr/>
              </a:pPr>
              <a:t>‹#›</a:t>
            </a:fld>
            <a:endParaRPr lang="en-US"/>
          </a:p>
        </p:txBody>
      </p:sp>
    </p:spTree>
    <p:extLst>
      <p:ext uri="{BB962C8B-B14F-4D97-AF65-F5344CB8AC3E}">
        <p14:creationId xmlns:p14="http://schemas.microsoft.com/office/powerpoint/2010/main" val="20162850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6A20315-C4D9-DD40-9C4E-4CB5DB3E8E0A}" type="datetimeFigureOut">
              <a:rPr lang="en-US"/>
              <a:pPr>
                <a:defRPr/>
              </a:pPr>
              <a:t>16/05/27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62A87C6-D808-184E-8E39-5A2D220BF280}" type="slidenum">
              <a:rPr lang="en-US"/>
              <a:pPr>
                <a:defRPr/>
              </a:pPr>
              <a:t>‹#›</a:t>
            </a:fld>
            <a:endParaRPr lang="en-US"/>
          </a:p>
        </p:txBody>
      </p:sp>
    </p:spTree>
    <p:extLst>
      <p:ext uri="{BB962C8B-B14F-4D97-AF65-F5344CB8AC3E}">
        <p14:creationId xmlns:p14="http://schemas.microsoft.com/office/powerpoint/2010/main" val="2162758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AEEAB57-73D9-FB4F-9B28-EC73FE536B9F}" type="datetimeFigureOut">
              <a:rPr lang="en-US"/>
              <a:pPr>
                <a:defRPr/>
              </a:pPr>
              <a:t>16/05/27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CD24357-6694-DC41-9CE0-FB51B5AF69FC}" type="slidenum">
              <a:rPr lang="en-US"/>
              <a:pPr>
                <a:defRPr/>
              </a:pPr>
              <a:t>‹#›</a:t>
            </a:fld>
            <a:endParaRPr lang="en-US"/>
          </a:p>
        </p:txBody>
      </p:sp>
    </p:spTree>
    <p:extLst>
      <p:ext uri="{BB962C8B-B14F-4D97-AF65-F5344CB8AC3E}">
        <p14:creationId xmlns:p14="http://schemas.microsoft.com/office/powerpoint/2010/main" val="24733092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4A7B5E9-37B8-D348-91C1-066D8475F643}" type="datetimeFigureOut">
              <a:rPr lang="en-US"/>
              <a:pPr>
                <a:defRPr/>
              </a:pPr>
              <a:t>16/05/27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ADFC0D3-B8C2-0841-8797-CC74D828F8E1}" type="slidenum">
              <a:rPr lang="en-US"/>
              <a:pPr>
                <a:defRPr/>
              </a:pPr>
              <a:t>‹#›</a:t>
            </a:fld>
            <a:endParaRPr lang="en-US"/>
          </a:p>
        </p:txBody>
      </p:sp>
    </p:spTree>
    <p:extLst>
      <p:ext uri="{BB962C8B-B14F-4D97-AF65-F5344CB8AC3E}">
        <p14:creationId xmlns:p14="http://schemas.microsoft.com/office/powerpoint/2010/main" val="6900002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23E9C42-009A-7546-8A85-570651F9BCE1}" type="datetimeFigureOut">
              <a:rPr lang="en-US"/>
              <a:pPr>
                <a:defRPr/>
              </a:pPr>
              <a:t>16/05/27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1FE4962-5AA0-9A47-88DA-731BFCEFBA7D}" type="slidenum">
              <a:rPr lang="en-US"/>
              <a:pPr>
                <a:defRPr/>
              </a:pPr>
              <a:t>‹#›</a:t>
            </a:fld>
            <a:endParaRPr lang="en-US"/>
          </a:p>
        </p:txBody>
      </p:sp>
    </p:spTree>
    <p:extLst>
      <p:ext uri="{BB962C8B-B14F-4D97-AF65-F5344CB8AC3E}">
        <p14:creationId xmlns:p14="http://schemas.microsoft.com/office/powerpoint/2010/main" val="33418271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1399BA3-83E0-A549-A032-93F7DA0923EF}" type="datetimeFigureOut">
              <a:rPr lang="en-US"/>
              <a:pPr>
                <a:defRPr/>
              </a:pPr>
              <a:t>16/05/27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7A50A5E-95C0-1D41-9766-E6C48CCD37C6}" type="slidenum">
              <a:rPr lang="en-US"/>
              <a:pPr>
                <a:defRPr/>
              </a:pPr>
              <a:t>‹#›</a:t>
            </a:fld>
            <a:endParaRPr lang="en-US"/>
          </a:p>
        </p:txBody>
      </p:sp>
    </p:spTree>
    <p:extLst>
      <p:ext uri="{BB962C8B-B14F-4D97-AF65-F5344CB8AC3E}">
        <p14:creationId xmlns:p14="http://schemas.microsoft.com/office/powerpoint/2010/main" val="24665954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2E0A200-46EE-AA4F-BC86-2CAD283BB80C}" type="datetimeFigureOut">
              <a:rPr lang="en-US"/>
              <a:pPr>
                <a:defRPr/>
              </a:pPr>
              <a:t>16/05/27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8765AAE-066E-EF45-8934-7DB6F62A3154}" type="slidenum">
              <a:rPr lang="en-US"/>
              <a:pPr>
                <a:defRPr/>
              </a:pPr>
              <a:t>‹#›</a:t>
            </a:fld>
            <a:endParaRPr lang="en-US"/>
          </a:p>
        </p:txBody>
      </p:sp>
    </p:spTree>
    <p:extLst>
      <p:ext uri="{BB962C8B-B14F-4D97-AF65-F5344CB8AC3E}">
        <p14:creationId xmlns:p14="http://schemas.microsoft.com/office/powerpoint/2010/main" val="871871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54C64D5-D7EB-F446-8531-CF55E15009D1}" type="datetimeFigureOut">
              <a:rPr lang="en-US"/>
              <a:pPr>
                <a:defRPr/>
              </a:pPr>
              <a:t>16/05/27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7253F3B-10EE-8E44-86EB-C346EB11414A}" type="slidenum">
              <a:rPr lang="en-US"/>
              <a:pPr>
                <a:defRPr/>
              </a:pPr>
              <a:t>‹#›</a:t>
            </a:fld>
            <a:endParaRPr lang="en-US"/>
          </a:p>
        </p:txBody>
      </p:sp>
    </p:spTree>
    <p:extLst>
      <p:ext uri="{BB962C8B-B14F-4D97-AF65-F5344CB8AC3E}">
        <p14:creationId xmlns:p14="http://schemas.microsoft.com/office/powerpoint/2010/main" val="1143362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8CBCE74-7F09-9A4F-8ACB-6EC97C5D9F81}" type="datetimeFigureOut">
              <a:rPr lang="en-US"/>
              <a:pPr>
                <a:defRPr/>
              </a:pPr>
              <a:t>16/05/27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3CAABBA-11F1-B540-A58B-7F5BC259727D}" type="slidenum">
              <a:rPr lang="en-US"/>
              <a:pPr>
                <a:defRPr/>
              </a:pPr>
              <a:t>‹#›</a:t>
            </a:fld>
            <a:endParaRPr lang="en-US"/>
          </a:p>
        </p:txBody>
      </p:sp>
    </p:spTree>
    <p:extLst>
      <p:ext uri="{BB962C8B-B14F-4D97-AF65-F5344CB8AC3E}">
        <p14:creationId xmlns:p14="http://schemas.microsoft.com/office/powerpoint/2010/main" val="313591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8496A67-BF7F-4C46-A2B9-B6FB18317AA1}" type="datetimeFigureOut">
              <a:rPr lang="en-US"/>
              <a:pPr>
                <a:defRPr/>
              </a:pPr>
              <a:t>16/05/27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6FAD03C-BFE4-B045-86C1-2A6574CC7D79}" type="slidenum">
              <a:rPr lang="en-US"/>
              <a:pPr>
                <a:defRPr/>
              </a:pPr>
              <a:t>‹#›</a:t>
            </a:fld>
            <a:endParaRPr lang="en-US"/>
          </a:p>
        </p:txBody>
      </p:sp>
    </p:spTree>
    <p:extLst>
      <p:ext uri="{BB962C8B-B14F-4D97-AF65-F5344CB8AC3E}">
        <p14:creationId xmlns:p14="http://schemas.microsoft.com/office/powerpoint/2010/main" val="3750028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95EB366-A520-1440-B5D9-F6215D184C99}" type="datetimeFigureOut">
              <a:rPr lang="en-US"/>
              <a:pPr>
                <a:defRPr/>
              </a:pPr>
              <a:t>16/05/27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8EBBECF-AE4E-FF4B-952D-0A62E43C91B0}" type="slidenum">
              <a:rPr lang="en-US"/>
              <a:pPr>
                <a:defRPr/>
              </a:pPr>
              <a:t>‹#›</a:t>
            </a:fld>
            <a:endParaRPr lang="en-US"/>
          </a:p>
        </p:txBody>
      </p:sp>
    </p:spTree>
    <p:extLst>
      <p:ext uri="{BB962C8B-B14F-4D97-AF65-F5344CB8AC3E}">
        <p14:creationId xmlns:p14="http://schemas.microsoft.com/office/powerpoint/2010/main" val="3774933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B4021D0-402B-BB4A-BD94-987700D80C21}" type="datetimeFigureOut">
              <a:rPr lang="en-US"/>
              <a:pPr>
                <a:defRPr/>
              </a:pPr>
              <a:t>16/05/27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4A9ED04-A4BD-094D-888F-5BF95078719D}" type="slidenum">
              <a:rPr lang="en-US"/>
              <a:pPr>
                <a:defRPr/>
              </a:pPr>
              <a:t>‹#›</a:t>
            </a:fld>
            <a:endParaRPr lang="en-US"/>
          </a:p>
        </p:txBody>
      </p:sp>
    </p:spTree>
    <p:extLst>
      <p:ext uri="{BB962C8B-B14F-4D97-AF65-F5344CB8AC3E}">
        <p14:creationId xmlns:p14="http://schemas.microsoft.com/office/powerpoint/2010/main" val="2437968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E3584AD-119D-D44E-9D65-ED7BAB8C1F55}" type="datetimeFigureOut">
              <a:rPr lang="en-US"/>
              <a:pPr>
                <a:defRPr/>
              </a:pPr>
              <a:t>16/05/27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50D71C2-2EB1-F04F-BF90-5ACADD83007D}" type="slidenum">
              <a:rPr lang="en-US"/>
              <a:pPr>
                <a:defRPr/>
              </a:pPr>
              <a:t>‹#›</a:t>
            </a:fld>
            <a:endParaRPr lang="en-US"/>
          </a:p>
        </p:txBody>
      </p:sp>
    </p:spTree>
    <p:extLst>
      <p:ext uri="{BB962C8B-B14F-4D97-AF65-F5344CB8AC3E}">
        <p14:creationId xmlns:p14="http://schemas.microsoft.com/office/powerpoint/2010/main" val="74583445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E10405A4-36D2-174E-AFF7-4E527F7B2919}" type="datetimeFigureOut">
              <a:rPr lang="en-US"/>
              <a:pPr>
                <a:defRPr/>
              </a:pPr>
              <a:t>16/05/27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3AF8F079-7892-A54D-A30A-A192BF59EA1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0"/>
          <a:cs typeface="ヒラギノ角ゴ Pro W3" charset="0"/>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5pPr>
      <a:lvl6pPr marL="4572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6pPr>
      <a:lvl7pPr marL="9144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7pPr>
      <a:lvl8pPr marL="13716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8pPr>
      <a:lvl9pPr marL="18288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ヒラギノ角ゴ Pro W3" charset="0"/>
          <a:cs typeface="ヒラギノ角ゴ Pro W3"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ヒラギノ角ゴ Pro W3"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fld id="{4E00A115-8D83-D846-B588-AD690ABD124C}" type="datetimeFigureOut">
              <a:rPr lang="en-US"/>
              <a:pPr>
                <a:defRPr/>
              </a:pPr>
              <a:t>16/05/27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cs typeface="+mn-cs"/>
              </a:defRPr>
            </a:lvl1pPr>
          </a:lstStyle>
          <a:p>
            <a:pPr>
              <a:defRPr/>
            </a:pPr>
            <a:fld id="{2A0278D9-581E-D54F-8DD0-F78C10296DE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0"/>
          <a:cs typeface="ヒラギノ角ゴ Pro W3" charset="0"/>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5pPr>
      <a:lvl6pPr marL="4572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6pPr>
      <a:lvl7pPr marL="9144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7pPr>
      <a:lvl8pPr marL="13716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8pPr>
      <a:lvl9pPr marL="18288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ヒラギノ角ゴ Pro W3" charset="0"/>
          <a:cs typeface="ヒラギノ角ゴ Pro W3"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ヒラギノ角ゴ Pro W3"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fld id="{8F2196BB-3D03-C146-8C59-DA804A5FA27A}" type="datetimeFigureOut">
              <a:rPr lang="en-US"/>
              <a:pPr>
                <a:defRPr/>
              </a:pPr>
              <a:t>16/05/27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cs typeface="+mn-cs"/>
              </a:defRPr>
            </a:lvl1pPr>
          </a:lstStyle>
          <a:p>
            <a:pPr>
              <a:defRPr/>
            </a:pPr>
            <a:fld id="{4FA1D590-4B60-C14E-BFF8-7492FCFD861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0"/>
          <a:cs typeface="ヒラギノ角ゴ Pro W3" charset="0"/>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5pPr>
      <a:lvl6pPr marL="4572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6pPr>
      <a:lvl7pPr marL="9144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7pPr>
      <a:lvl8pPr marL="13716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8pPr>
      <a:lvl9pPr marL="18288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ヒラギノ角ゴ Pro W3" charset="0"/>
          <a:cs typeface="ヒラギノ角ゴ Pro W3"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ヒラギノ角ゴ Pro W3"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3.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55.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56.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57.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5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5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60.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6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6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descr="Slide0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Slide1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descr="Slide1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Slide1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Slide1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 descr="Slide1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descr="Slide1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descr="Slide2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5" descr="Slide2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3" descr="Slide2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3" descr="Slide2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Slide0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3" descr="Slide2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3" descr="Slide2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1" descr="Slide2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 descr="Slide2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2" descr="Slide2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3" descr="Slide2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descr="Slide3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4" descr="Slide3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3" descr="Slide3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1" descr="Slide3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descr="Slide0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descr="Slide3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alpha val="85881"/>
          </a:schemeClr>
        </a:solidFill>
        <a:effectLst/>
      </p:bgPr>
    </p:bg>
    <p:spTree>
      <p:nvGrpSpPr>
        <p:cNvPr id="1" name=""/>
        <p:cNvGrpSpPr/>
        <p:nvPr/>
      </p:nvGrpSpPr>
      <p:grpSpPr>
        <a:xfrm>
          <a:off x="0" y="0"/>
          <a:ext cx="0" cy="0"/>
          <a:chOff x="0" y="0"/>
          <a:chExt cx="0" cy="0"/>
        </a:xfrm>
      </p:grpSpPr>
      <p:pic>
        <p:nvPicPr>
          <p:cNvPr id="110594" name="Picture 1" descr="Slide3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3" descr="Slide3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1" descr="Slide3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descr="Slide3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1" descr="Slide4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descr="Slide4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1" descr="Slide4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1" descr="Slide4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2" descr="Slide4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descr="Slide0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1" descr="Slide4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4" descr="Slide4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3" descr="Slide4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2" descr="Slide4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3" descr="Slide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2" descr="Slide5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1" descr="Slide5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2" descr="Slide5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2" descr="Slide5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descr="Slide5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 descr="Slide0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1" descr="Slide5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4" descr="Slide5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1" descr="Slide5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descr="Slide5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1" descr="Slide5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1" descr="Slide6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2" descr="Slide6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2" descr="Slide6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2" descr="Slide6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1" descr="Slide6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Slide0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1" descr="Slide6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1" descr="Slide6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1" descr="Slide6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descr="Slide1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descr="Slide1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descr="Slide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12002</TotalTime>
  <Words>1927</Words>
  <Application>Microsoft Macintosh PowerPoint</Application>
  <PresentationFormat>On-screen Show (4:3)</PresentationFormat>
  <Paragraphs>124</Paragraphs>
  <Slides>62</Slides>
  <Notes>62</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62</vt:i4>
      </vt:variant>
    </vt:vector>
  </HeadingPairs>
  <TitlesOfParts>
    <vt:vector size="70" baseType="lpstr">
      <vt:lpstr>Calibri</vt:lpstr>
      <vt:lpstr>ヒラギノ角ゴ Pro W3</vt:lpstr>
      <vt:lpstr>Arial</vt:lpstr>
      <vt:lpstr>ＭＳ Ｐゴシック</vt:lpstr>
      <vt:lpstr>Avenir Next Condensed Demi Bold</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kind of events?</dc:title>
  <dc:creator>Mark Tittley</dc:creator>
  <cp:lastModifiedBy>Mark Tittley</cp:lastModifiedBy>
  <cp:revision>878</cp:revision>
  <dcterms:created xsi:type="dcterms:W3CDTF">2014-06-20T13:14:19Z</dcterms:created>
  <dcterms:modified xsi:type="dcterms:W3CDTF">2016-05-27T13:26:50Z</dcterms:modified>
</cp:coreProperties>
</file>