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xml" ContentType="application/vnd.openxmlformats-officedocument.themeOverride+xml"/>
  <Override PartName="/ppt/notesSlides/notesSlide16.xml" ContentType="application/vnd.openxmlformats-officedocument.presentationml.notesSlide+xml"/>
  <Override PartName="/ppt/theme/themeOverride2.xml" ContentType="application/vnd.openxmlformats-officedocument.themeOverride+xml"/>
  <Override PartName="/ppt/notesSlides/notesSlide17.xml" ContentType="application/vnd.openxmlformats-officedocument.presentationml.notesSlide+xml"/>
  <Override PartName="/ppt/theme/themeOverride3.xml" ContentType="application/vnd.openxmlformats-officedocument.themeOverride+xml"/>
  <Override PartName="/ppt/notesSlides/notesSlide18.xml" ContentType="application/vnd.openxmlformats-officedocument.presentationml.notesSlide+xml"/>
  <Override PartName="/ppt/theme/themeOverride4.xml" ContentType="application/vnd.openxmlformats-officedocument.themeOverride+xml"/>
  <Override PartName="/ppt/notesSlides/notesSlide19.xml" ContentType="application/vnd.openxmlformats-officedocument.presentationml.notesSlide+xml"/>
  <Override PartName="/ppt/theme/themeOverride5.xml" ContentType="application/vnd.openxmlformats-officedocument.themeOverride+xml"/>
  <Override PartName="/ppt/notesSlides/notesSlide20.xml" ContentType="application/vnd.openxmlformats-officedocument.presentationml.notesSlide+xml"/>
  <Override PartName="/ppt/theme/themeOverride6.xml" ContentType="application/vnd.openxmlformats-officedocument.themeOverride+xml"/>
  <Override PartName="/ppt/notesSlides/notesSlide21.xml" ContentType="application/vnd.openxmlformats-officedocument.presentationml.notesSlide+xml"/>
  <Override PartName="/ppt/theme/themeOverride7.xml" ContentType="application/vnd.openxmlformats-officedocument.themeOverride+xml"/>
  <Override PartName="/ppt/notesSlides/notesSlide22.xml" ContentType="application/vnd.openxmlformats-officedocument.presentationml.notesSlide+xml"/>
  <Override PartName="/ppt/theme/themeOverride8.xml" ContentType="application/vnd.openxmlformats-officedocument.themeOverride+xml"/>
  <Override PartName="/ppt/notesSlides/notesSlide23.xml" ContentType="application/vnd.openxmlformats-officedocument.presentationml.notesSlide+xml"/>
  <Override PartName="/ppt/theme/themeOverride9.xml" ContentType="application/vnd.openxmlformats-officedocument.themeOverride+xml"/>
  <Override PartName="/ppt/notesSlides/notesSlide24.xml" ContentType="application/vnd.openxmlformats-officedocument.presentationml.notesSlide+xml"/>
  <Override PartName="/ppt/theme/themeOverride10.xml" ContentType="application/vnd.openxmlformats-officedocument.themeOverride+xml"/>
  <Override PartName="/ppt/notesSlides/notesSlide25.xml" ContentType="application/vnd.openxmlformats-officedocument.presentationml.notesSlide+xml"/>
  <Override PartName="/ppt/theme/themeOverride11.xml" ContentType="application/vnd.openxmlformats-officedocument.themeOverride+xml"/>
  <Override PartName="/ppt/notesSlides/notesSlide26.xml" ContentType="application/vnd.openxmlformats-officedocument.presentationml.notesSlide+xml"/>
  <Override PartName="/ppt/theme/themeOverride12.xml" ContentType="application/vnd.openxmlformats-officedocument.themeOverride+xml"/>
  <Override PartName="/ppt/notesSlides/notesSlide27.xml" ContentType="application/vnd.openxmlformats-officedocument.presentationml.notesSlide+xml"/>
  <Override PartName="/ppt/theme/themeOverride13.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56"/>
  </p:notesMasterIdLst>
  <p:sldIdLst>
    <p:sldId id="355" r:id="rId4"/>
    <p:sldId id="1674" r:id="rId5"/>
    <p:sldId id="1664" r:id="rId6"/>
    <p:sldId id="1685" r:id="rId7"/>
    <p:sldId id="1408" r:id="rId8"/>
    <p:sldId id="905" r:id="rId9"/>
    <p:sldId id="1679" r:id="rId10"/>
    <p:sldId id="1680" r:id="rId11"/>
    <p:sldId id="1681" r:id="rId12"/>
    <p:sldId id="1728" r:id="rId13"/>
    <p:sldId id="1634" r:id="rId14"/>
    <p:sldId id="1622" r:id="rId15"/>
    <p:sldId id="1686" r:id="rId16"/>
    <p:sldId id="1687" r:id="rId17"/>
    <p:sldId id="1688" r:id="rId18"/>
    <p:sldId id="1689" r:id="rId19"/>
    <p:sldId id="1705" r:id="rId20"/>
    <p:sldId id="1690" r:id="rId21"/>
    <p:sldId id="1691" r:id="rId22"/>
    <p:sldId id="1692" r:id="rId23"/>
    <p:sldId id="1693" r:id="rId24"/>
    <p:sldId id="1695" r:id="rId25"/>
    <p:sldId id="1697" r:id="rId26"/>
    <p:sldId id="1707" r:id="rId27"/>
    <p:sldId id="1699" r:id="rId28"/>
    <p:sldId id="1701" r:id="rId29"/>
    <p:sldId id="1702" r:id="rId30"/>
    <p:sldId id="1708" r:id="rId31"/>
    <p:sldId id="1667" r:id="rId32"/>
    <p:sldId id="1597" r:id="rId33"/>
    <p:sldId id="1710" r:id="rId34"/>
    <p:sldId id="1709" r:id="rId35"/>
    <p:sldId id="1711" r:id="rId36"/>
    <p:sldId id="1712" r:id="rId37"/>
    <p:sldId id="1715" r:id="rId38"/>
    <p:sldId id="1716" r:id="rId39"/>
    <p:sldId id="1717" r:id="rId40"/>
    <p:sldId id="1718" r:id="rId41"/>
    <p:sldId id="1719" r:id="rId42"/>
    <p:sldId id="1720" r:id="rId43"/>
    <p:sldId id="1713" r:id="rId44"/>
    <p:sldId id="1668" r:id="rId45"/>
    <p:sldId id="1722" r:id="rId46"/>
    <p:sldId id="1671" r:id="rId47"/>
    <p:sldId id="1724" r:id="rId48"/>
    <p:sldId id="1725" r:id="rId49"/>
    <p:sldId id="1669" r:id="rId50"/>
    <p:sldId id="1727" r:id="rId51"/>
    <p:sldId id="1670" r:id="rId52"/>
    <p:sldId id="1599" r:id="rId53"/>
    <p:sldId id="1676" r:id="rId54"/>
    <p:sldId id="1605" r:id="rId5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1pPr>
    <a:lvl2pPr marL="4572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2pPr>
    <a:lvl3pPr marL="9144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3pPr>
    <a:lvl4pPr marL="13716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4pPr>
    <a:lvl5pPr marL="18288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5pPr>
    <a:lvl6pPr marL="2286000" algn="l" defTabSz="457200" rtl="0" eaLnBrk="1" latinLnBrk="0" hangingPunct="1">
      <a:defRPr kern="1200">
        <a:solidFill>
          <a:schemeClr val="tx1"/>
        </a:solidFill>
        <a:latin typeface="Calibri" charset="0"/>
        <a:ea typeface="ヒラギノ角ゴ Pro W3" charset="0"/>
        <a:cs typeface="ヒラギノ角ゴ Pro W3" charset="0"/>
      </a:defRPr>
    </a:lvl6pPr>
    <a:lvl7pPr marL="2743200" algn="l" defTabSz="457200" rtl="0" eaLnBrk="1" latinLnBrk="0" hangingPunct="1">
      <a:defRPr kern="1200">
        <a:solidFill>
          <a:schemeClr val="tx1"/>
        </a:solidFill>
        <a:latin typeface="Calibri" charset="0"/>
        <a:ea typeface="ヒラギノ角ゴ Pro W3" charset="0"/>
        <a:cs typeface="ヒラギノ角ゴ Pro W3" charset="0"/>
      </a:defRPr>
    </a:lvl7pPr>
    <a:lvl8pPr marL="3200400" algn="l" defTabSz="457200" rtl="0" eaLnBrk="1" latinLnBrk="0" hangingPunct="1">
      <a:defRPr kern="1200">
        <a:solidFill>
          <a:schemeClr val="tx1"/>
        </a:solidFill>
        <a:latin typeface="Calibri" charset="0"/>
        <a:ea typeface="ヒラギノ角ゴ Pro W3" charset="0"/>
        <a:cs typeface="ヒラギノ角ゴ Pro W3" charset="0"/>
      </a:defRPr>
    </a:lvl8pPr>
    <a:lvl9pPr marL="3657600" algn="l" defTabSz="457200" rtl="0" eaLnBrk="1" latinLnBrk="0" hangingPunct="1">
      <a:defRPr kern="1200">
        <a:solidFill>
          <a:schemeClr val="tx1"/>
        </a:solidFill>
        <a:latin typeface="Calibri" charset="0"/>
        <a:ea typeface="ヒラギノ角ゴ Pro W3" charset="0"/>
        <a:cs typeface="ヒラギノ角ゴ Pro W3"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CB7A"/>
    <a:srgbClr val="9F9F7B"/>
    <a:srgbClr val="EEEEB6"/>
    <a:srgbClr val="3B444C"/>
    <a:srgbClr val="B9E3FF"/>
    <a:srgbClr val="A69A80"/>
    <a:srgbClr val="A6A294"/>
    <a:srgbClr val="997A1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7" d="100"/>
          <a:sy n="67" d="100"/>
        </p:scale>
        <p:origin x="-208" y="-112"/>
      </p:cViewPr>
      <p:guideLst>
        <p:guide orient="horz" pos="2563"/>
        <p:guide pos="5033"/>
        <p:guide pos="3343"/>
        <p:guide pos="70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notesMaster" Target="notesMasters/notes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076C7C8-B087-EF4A-A498-B09252F8F3C0}" type="datetimeFigureOut">
              <a:rPr lang="en-US"/>
              <a:pPr>
                <a:defRPr/>
              </a:pPr>
              <a:t>16/05/27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2EA5EDC9-9CDC-9043-AC0F-3E949E5FDCDD}" type="slidenum">
              <a:rPr lang="en-US"/>
              <a:pPr>
                <a:defRPr/>
              </a:pPr>
              <a:t>‹#›</a:t>
            </a:fld>
            <a:endParaRPr lang="en-US"/>
          </a:p>
        </p:txBody>
      </p:sp>
    </p:spTree>
    <p:extLst>
      <p:ext uri="{BB962C8B-B14F-4D97-AF65-F5344CB8AC3E}">
        <p14:creationId xmlns:p14="http://schemas.microsoft.com/office/powerpoint/2010/main" val="143484262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defTabSz="457200"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This week we are looking at fighting breakups. Any ideas on who our superhero is this week?</a:t>
            </a:r>
          </a:p>
          <a:p>
            <a:pPr eaLnBrk="1" hangingPunct="1">
              <a:spcBef>
                <a:spcPct val="0"/>
              </a:spcBef>
            </a:pPr>
            <a:endParaRPr lang="en-US">
              <a:latin typeface="Calibri" charset="0"/>
            </a:endParaRPr>
          </a:p>
          <a:p>
            <a:pPr eaLnBrk="1" hangingPunct="1">
              <a:spcBef>
                <a:spcPct val="0"/>
              </a:spcBef>
            </a:pPr>
            <a:endParaRPr lang="en-US">
              <a:latin typeface="Calibri" charset="0"/>
            </a:endParaRPr>
          </a:p>
        </p:txBody>
      </p:sp>
      <p:sp>
        <p:nvSpPr>
          <p:cNvPr id="41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8916CF24-1217-1848-ACE4-DBC3AF302B4F}" type="slidenum">
              <a:rPr lang="en-US" sz="1200"/>
              <a:pPr eaLnBrk="1" fontAlgn="base" hangingPunct="1">
                <a:spcBef>
                  <a:spcPct val="0"/>
                </a:spcBef>
                <a:spcAft>
                  <a:spcPct val="0"/>
                </a:spcAft>
              </a:pPr>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Sharing: What experience of breakup have you or someone close to you had?</a:t>
            </a:r>
          </a:p>
        </p:txBody>
      </p:sp>
      <p:sp>
        <p:nvSpPr>
          <p:cNvPr id="62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90E0AB4E-131A-2448-BCCD-52F38B53A799}" type="slidenum">
              <a:rPr lang="en-US" sz="1200"/>
              <a:pPr eaLnBrk="1" fontAlgn="base" hangingPunct="1">
                <a:spcBef>
                  <a:spcPct val="0"/>
                </a:spcBef>
                <a:spcAft>
                  <a:spcPct val="0"/>
                </a:spcAft>
              </a:pPr>
              <a:t>10</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45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Let’s begin by understanding breakups. </a:t>
            </a:r>
          </a:p>
        </p:txBody>
      </p:sp>
      <p:sp>
        <p:nvSpPr>
          <p:cNvPr id="645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AB47A4E1-5B68-354F-87FA-0E5FB5709228}" type="slidenum">
              <a:rPr lang="en-US" sz="1200"/>
              <a:pPr eaLnBrk="1" fontAlgn="base" hangingPunct="1">
                <a:spcBef>
                  <a:spcPct val="0"/>
                </a:spcBef>
                <a:spcAft>
                  <a:spcPct val="0"/>
                </a:spcAft>
              </a:pPr>
              <a:t>11</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65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Why do we enter into Relationships?</a:t>
            </a:r>
          </a:p>
        </p:txBody>
      </p:sp>
      <p:sp>
        <p:nvSpPr>
          <p:cNvPr id="665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0A94190C-52A8-5841-B0F8-3B55872CE764}" type="slidenum">
              <a:rPr lang="en-US" sz="1200"/>
              <a:pPr eaLnBrk="1" fontAlgn="base" hangingPunct="1">
                <a:spcBef>
                  <a:spcPct val="0"/>
                </a:spcBef>
                <a:spcAft>
                  <a:spcPct val="0"/>
                </a:spcAft>
              </a:pPr>
              <a:t>12</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1. We want to love - we like or even love the other person.</a:t>
            </a:r>
          </a:p>
        </p:txBody>
      </p:sp>
      <p:sp>
        <p:nvSpPr>
          <p:cNvPr id="68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D4163696-1F51-8F45-8772-4DA0F603FBE5}" type="slidenum">
              <a:rPr lang="en-US" sz="1200"/>
              <a:pPr eaLnBrk="1" fontAlgn="base" hangingPunct="1">
                <a:spcBef>
                  <a:spcPct val="0"/>
                </a:spcBef>
                <a:spcAft>
                  <a:spcPct val="0"/>
                </a:spcAft>
              </a:pPr>
              <a:t>13</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2. We want to be loved - As much as we want to give our love, we also want to receive love.</a:t>
            </a:r>
            <a:endParaRPr lang="en-ZA">
              <a:latin typeface="Calibri" charset="0"/>
            </a:endParaRPr>
          </a:p>
          <a:p>
            <a:pPr eaLnBrk="1" hangingPunct="1">
              <a:spcBef>
                <a:spcPct val="0"/>
              </a:spcBef>
            </a:pPr>
            <a:endParaRPr lang="en-US">
              <a:latin typeface="Calibri" charset="0"/>
            </a:endParaRPr>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BF12F4EF-C298-1744-AD87-D5ADDFEF97B9}" type="slidenum">
              <a:rPr lang="en-US" sz="1200"/>
              <a:pPr eaLnBrk="1" fontAlgn="base" hangingPunct="1">
                <a:spcBef>
                  <a:spcPct val="0"/>
                </a:spcBef>
                <a:spcAft>
                  <a:spcPct val="0"/>
                </a:spcAft>
              </a:pPr>
              <a:t>14</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3. We want to belong.</a:t>
            </a:r>
          </a:p>
          <a:p>
            <a:pPr eaLnBrk="1" hangingPunct="1">
              <a:spcBef>
                <a:spcPct val="0"/>
              </a:spcBef>
            </a:pPr>
            <a:endParaRPr lang="en-ZA">
              <a:latin typeface="Calibri" charset="0"/>
            </a:endParaRPr>
          </a:p>
          <a:p>
            <a:pPr eaLnBrk="1" hangingPunct="1">
              <a:spcBef>
                <a:spcPct val="0"/>
              </a:spcBef>
            </a:pPr>
            <a:endParaRPr lang="en-US">
              <a:latin typeface="Calibri" charset="0"/>
            </a:endParaRPr>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ACD16D09-82DB-9B46-8E6B-13CC5D600A77}" type="slidenum">
              <a:rPr lang="en-US" sz="1200"/>
              <a:pPr eaLnBrk="1" fontAlgn="base" hangingPunct="1">
                <a:spcBef>
                  <a:spcPct val="0"/>
                </a:spcBef>
                <a:spcAft>
                  <a:spcPct val="0"/>
                </a:spcAft>
              </a:pPr>
              <a:t>15</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47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This is all because we were created interdependent.</a:t>
            </a:r>
            <a:endParaRPr lang="en-ZA">
              <a:latin typeface="Calibri" charset="0"/>
            </a:endParaRPr>
          </a:p>
        </p:txBody>
      </p:sp>
      <p:sp>
        <p:nvSpPr>
          <p:cNvPr id="747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AA9496AC-594A-9C48-8FF3-43B3869C847B}" type="slidenum">
              <a:rPr lang="en-US" sz="1200"/>
              <a:pPr eaLnBrk="1" fontAlgn="base" hangingPunct="1">
                <a:spcBef>
                  <a:spcPct val="0"/>
                </a:spcBef>
                <a:spcAft>
                  <a:spcPct val="0"/>
                </a:spcAft>
              </a:pPr>
              <a:t>16</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68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No man is an Island, each is a piece of the continent, a part of the main. We are all one. (John Donne)</a:t>
            </a:r>
          </a:p>
          <a:p>
            <a:pPr eaLnBrk="1" hangingPunct="1">
              <a:spcBef>
                <a:spcPct val="0"/>
              </a:spcBef>
            </a:pPr>
            <a:endParaRPr lang="en-ZA">
              <a:latin typeface="Calibri" charset="0"/>
            </a:endParaRPr>
          </a:p>
        </p:txBody>
      </p:sp>
      <p:sp>
        <p:nvSpPr>
          <p:cNvPr id="768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19692B3F-6483-384A-9753-89FD7CAE6C1D}" type="slidenum">
              <a:rPr lang="en-US" sz="1200"/>
              <a:pPr eaLnBrk="1" fontAlgn="base" hangingPunct="1">
                <a:spcBef>
                  <a:spcPct val="0"/>
                </a:spcBef>
                <a:spcAft>
                  <a:spcPct val="0"/>
                </a:spcAft>
              </a:pPr>
              <a:t>17</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88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That's why breakup's are not a nice thing to go through.</a:t>
            </a:r>
            <a:endParaRPr lang="en-ZA">
              <a:latin typeface="Calibri" charset="0"/>
            </a:endParaRPr>
          </a:p>
        </p:txBody>
      </p:sp>
      <p:sp>
        <p:nvSpPr>
          <p:cNvPr id="788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69D6E830-7806-B84F-8876-A80984B15866}" type="slidenum">
              <a:rPr lang="en-US" sz="1200"/>
              <a:pPr eaLnBrk="1" fontAlgn="base" hangingPunct="1">
                <a:spcBef>
                  <a:spcPct val="0"/>
                </a:spcBef>
                <a:spcAft>
                  <a:spcPct val="0"/>
                </a:spcAft>
              </a:pPr>
              <a:t>18</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08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That why we have terms for the experience like: Bust up</a:t>
            </a:r>
            <a:endParaRPr lang="en-ZA">
              <a:latin typeface="Calibri" charset="0"/>
            </a:endParaRPr>
          </a:p>
        </p:txBody>
      </p:sp>
      <p:sp>
        <p:nvSpPr>
          <p:cNvPr id="808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0B8BC4EC-F6E3-AE4F-AA63-527C998A118C}" type="slidenum">
              <a:rPr lang="en-US" sz="1200"/>
              <a:pPr eaLnBrk="1" fontAlgn="base" hangingPunct="1">
                <a:spcBef>
                  <a:spcPct val="0"/>
                </a:spcBef>
                <a:spcAft>
                  <a:spcPct val="0"/>
                </a:spcAft>
              </a:pPr>
              <a:t>19</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It is </a:t>
            </a:r>
            <a:r>
              <a:rPr lang="en-US" dirty="0" smtClean="0">
                <a:latin typeface="Calibri" charset="0"/>
              </a:rPr>
              <a:t>Thor.</a:t>
            </a:r>
            <a:endParaRPr lang="en-US" dirty="0">
              <a:latin typeface="Calibri" charset="0"/>
            </a:endParaRP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D358BEEB-CCAC-634B-BF51-EBB746A23A8A}" type="slidenum">
              <a:rPr lang="en-ZA" sz="1200">
                <a:solidFill>
                  <a:srgbClr val="000000"/>
                </a:solidFill>
                <a:cs typeface="ＭＳ Ｐゴシック" charset="0"/>
              </a:rPr>
              <a:pPr eaLnBrk="1" fontAlgn="base" hangingPunct="1">
                <a:spcBef>
                  <a:spcPct val="0"/>
                </a:spcBef>
                <a:spcAft>
                  <a:spcPct val="0"/>
                </a:spcAft>
              </a:pPr>
              <a:t>2</a:t>
            </a:fld>
            <a:endParaRPr lang="en-ZA" sz="1200">
              <a:solidFill>
                <a:srgbClr val="000000"/>
              </a:solidFill>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Split up</a:t>
            </a:r>
            <a:endParaRPr lang="en-ZA">
              <a:latin typeface="Calibri" charset="0"/>
            </a:endParaRPr>
          </a:p>
        </p:txBody>
      </p:sp>
      <p:sp>
        <p:nvSpPr>
          <p:cNvPr id="829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3E934EFF-0116-F74C-ABC7-7FD3665A9258}" type="slidenum">
              <a:rPr lang="en-US" sz="1200"/>
              <a:pPr eaLnBrk="1" fontAlgn="base" hangingPunct="1">
                <a:spcBef>
                  <a:spcPct val="0"/>
                </a:spcBef>
                <a:spcAft>
                  <a:spcPct val="0"/>
                </a:spcAft>
              </a:pPr>
              <a:t>20</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49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Break up</a:t>
            </a:r>
            <a:endParaRPr lang="en-ZA">
              <a:latin typeface="Calibri" charset="0"/>
            </a:endParaRPr>
          </a:p>
        </p:txBody>
      </p:sp>
      <p:sp>
        <p:nvSpPr>
          <p:cNvPr id="849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2EF40BEB-CB26-E540-B863-38D85F7E72FB}" type="slidenum">
              <a:rPr lang="en-US" sz="1200"/>
              <a:pPr eaLnBrk="1" fontAlgn="base" hangingPunct="1">
                <a:spcBef>
                  <a:spcPct val="0"/>
                </a:spcBef>
                <a:spcAft>
                  <a:spcPct val="0"/>
                </a:spcAft>
              </a:pPr>
              <a:t>21</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70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Dumped</a:t>
            </a:r>
            <a:endParaRPr lang="en-ZA">
              <a:latin typeface="Calibri" charset="0"/>
            </a:endParaRPr>
          </a:p>
        </p:txBody>
      </p:sp>
      <p:sp>
        <p:nvSpPr>
          <p:cNvPr id="870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1CC4748C-2E88-8C4B-BD86-A9CA1F1A8A95}" type="slidenum">
              <a:rPr lang="en-US" sz="1200"/>
              <a:pPr eaLnBrk="1" fontAlgn="base" hangingPunct="1">
                <a:spcBef>
                  <a:spcPct val="0"/>
                </a:spcBef>
                <a:spcAft>
                  <a:spcPct val="0"/>
                </a:spcAft>
              </a:pPr>
              <a:t>22</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90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Ditched</a:t>
            </a:r>
            <a:endParaRPr lang="en-ZA">
              <a:latin typeface="Calibri" charset="0"/>
            </a:endParaRPr>
          </a:p>
        </p:txBody>
      </p:sp>
      <p:sp>
        <p:nvSpPr>
          <p:cNvPr id="890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B4CB1F7B-E325-6A4C-95AD-B5980485A338}" type="slidenum">
              <a:rPr lang="en-US" sz="1200"/>
              <a:pPr eaLnBrk="1" fontAlgn="base" hangingPunct="1">
                <a:spcBef>
                  <a:spcPct val="0"/>
                </a:spcBef>
                <a:spcAft>
                  <a:spcPct val="0"/>
                </a:spcAft>
              </a:pPr>
              <a:t>23</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11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Rejected</a:t>
            </a:r>
            <a:endParaRPr lang="en-ZA">
              <a:latin typeface="Calibri" charset="0"/>
            </a:endParaRPr>
          </a:p>
        </p:txBody>
      </p:sp>
      <p:sp>
        <p:nvSpPr>
          <p:cNvPr id="911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3F9CB9B6-D604-4644-8551-9C23A0FEE471}" type="slidenum">
              <a:rPr lang="en-US" sz="1200"/>
              <a:pPr eaLnBrk="1" fontAlgn="base" hangingPunct="1">
                <a:spcBef>
                  <a:spcPct val="0"/>
                </a:spcBef>
                <a:spcAft>
                  <a:spcPct val="0"/>
                </a:spcAft>
              </a:pPr>
              <a:t>24</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31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Getting over a relationship breakup is hectic!</a:t>
            </a:r>
          </a:p>
        </p:txBody>
      </p:sp>
      <p:sp>
        <p:nvSpPr>
          <p:cNvPr id="931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F466F1BB-D18F-1F4F-9F98-077A4142B3AE}" type="slidenum">
              <a:rPr lang="en-US" sz="1200"/>
              <a:pPr eaLnBrk="1" fontAlgn="base" hangingPunct="1">
                <a:spcBef>
                  <a:spcPct val="0"/>
                </a:spcBef>
                <a:spcAft>
                  <a:spcPct val="0"/>
                </a:spcAft>
              </a:pPr>
              <a:t>25</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52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 It is not an easy task. </a:t>
            </a:r>
            <a:endParaRPr lang="en-ZA">
              <a:latin typeface="Calibri" charset="0"/>
            </a:endParaRPr>
          </a:p>
        </p:txBody>
      </p:sp>
      <p:sp>
        <p:nvSpPr>
          <p:cNvPr id="952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BFE12243-23E9-FF45-B274-02CD47979032}" type="slidenum">
              <a:rPr lang="en-US" sz="1200"/>
              <a:pPr eaLnBrk="1" fontAlgn="base" hangingPunct="1">
                <a:spcBef>
                  <a:spcPct val="0"/>
                </a:spcBef>
                <a:spcAft>
                  <a:spcPct val="0"/>
                </a:spcAft>
              </a:pPr>
              <a:t>26</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72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 It takes time - At times you tell yourself, “I should be over it by now.” Every wound needs time to heal, depending on the size and the deepness of the wound. For example (a person who is stabbed will need more time to heal than a person who just fell and scraped their knee.)</a:t>
            </a:r>
            <a:r>
              <a:rPr lang="en-ZA">
                <a:latin typeface="Calibri" charset="0"/>
              </a:rPr>
              <a:t> </a:t>
            </a:r>
            <a:r>
              <a:rPr lang="en-US">
                <a:latin typeface="Calibri" charset="0"/>
              </a:rPr>
              <a:t>So imagine what it takes to mend a broken-heart!!!!</a:t>
            </a:r>
            <a:endParaRPr lang="en-ZA">
              <a:latin typeface="Calibri" charset="0"/>
            </a:endParaRPr>
          </a:p>
          <a:p>
            <a:pPr eaLnBrk="1" hangingPunct="1">
              <a:spcBef>
                <a:spcPct val="0"/>
              </a:spcBef>
            </a:pPr>
            <a:endParaRPr lang="en-ZA">
              <a:latin typeface="Calibri" charset="0"/>
            </a:endParaRPr>
          </a:p>
          <a:p>
            <a:pPr eaLnBrk="1" hangingPunct="1">
              <a:spcBef>
                <a:spcPct val="0"/>
              </a:spcBef>
            </a:pPr>
            <a:r>
              <a:rPr lang="en-US">
                <a:latin typeface="Calibri" charset="0"/>
              </a:rPr>
              <a:t> </a:t>
            </a:r>
            <a:endParaRPr lang="en-ZA">
              <a:latin typeface="Calibri" charset="0"/>
            </a:endParaRPr>
          </a:p>
        </p:txBody>
      </p:sp>
      <p:sp>
        <p:nvSpPr>
          <p:cNvPr id="972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FBBC95FB-152D-004C-A3F8-1BD9F5B2D05F}" type="slidenum">
              <a:rPr lang="en-US" sz="1200"/>
              <a:pPr eaLnBrk="1" fontAlgn="base" hangingPunct="1">
                <a:spcBef>
                  <a:spcPct val="0"/>
                </a:spcBef>
                <a:spcAft>
                  <a:spcPct val="0"/>
                </a:spcAft>
              </a:pPr>
              <a:t>27</a:t>
            </a:fld>
            <a:endParaRPr 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93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 It Can’t be Shortcut - For some of us, the big illusion is that immediately enter into another relationship will stop the emotional hurt or wound. By doing this it means you are bringing into the new relationship unresolved issues that will damage or perhaps even ruin the new relationship.</a:t>
            </a:r>
            <a:endParaRPr lang="en-ZA">
              <a:latin typeface="Calibri" charset="0"/>
            </a:endParaRPr>
          </a:p>
          <a:p>
            <a:pPr eaLnBrk="1" hangingPunct="1">
              <a:spcBef>
                <a:spcPct val="0"/>
              </a:spcBef>
            </a:pPr>
            <a:r>
              <a:rPr lang="en-US">
                <a:latin typeface="Calibri" charset="0"/>
              </a:rPr>
              <a:t> </a:t>
            </a:r>
            <a:endParaRPr lang="en-ZA">
              <a:latin typeface="Calibri" charset="0"/>
            </a:endParaRPr>
          </a:p>
          <a:p>
            <a:pPr eaLnBrk="1" hangingPunct="1">
              <a:spcBef>
                <a:spcPct val="0"/>
              </a:spcBef>
            </a:pPr>
            <a:endParaRPr lang="en-ZA">
              <a:latin typeface="Calibri" charset="0"/>
            </a:endParaRPr>
          </a:p>
          <a:p>
            <a:pPr eaLnBrk="1" hangingPunct="1">
              <a:spcBef>
                <a:spcPct val="0"/>
              </a:spcBef>
            </a:pPr>
            <a:endParaRPr lang="en-ZA">
              <a:latin typeface="Calibri" charset="0"/>
            </a:endParaRPr>
          </a:p>
        </p:txBody>
      </p:sp>
      <p:sp>
        <p:nvSpPr>
          <p:cNvPr id="993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571AD5FD-DEF1-034C-A6FF-F37553BF229E}" type="slidenum">
              <a:rPr lang="en-US" sz="1200"/>
              <a:pPr eaLnBrk="1" fontAlgn="base" hangingPunct="1">
                <a:spcBef>
                  <a:spcPct val="0"/>
                </a:spcBef>
                <a:spcAft>
                  <a:spcPct val="0"/>
                </a:spcAft>
              </a:pPr>
              <a:t>28</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13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So how do we go about fighting breakups?</a:t>
            </a:r>
          </a:p>
        </p:txBody>
      </p:sp>
      <p:sp>
        <p:nvSpPr>
          <p:cNvPr id="101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C5C93DB5-C4E5-FE47-85DC-877EB0602F82}" type="slidenum">
              <a:rPr lang="en-US" sz="1200"/>
              <a:pPr eaLnBrk="1" fontAlgn="base" hangingPunct="1">
                <a:spcBef>
                  <a:spcPct val="0"/>
                </a:spcBef>
                <a:spcAft>
                  <a:spcPct val="0"/>
                </a:spcAft>
              </a:pPr>
              <a:t>29</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solidFill>
                  <a:srgbClr val="FFFF00"/>
                </a:solidFill>
                <a:latin typeface="Calibri" charset="0"/>
              </a:rPr>
              <a:t>Thor’s relationships were complex.</a:t>
            </a: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03B6B264-5CC6-AE4F-BB0F-44B819BB0606}" type="slidenum">
              <a:rPr lang="en-ZA" sz="1200">
                <a:solidFill>
                  <a:srgbClr val="000000"/>
                </a:solidFill>
                <a:cs typeface="ＭＳ Ｐゴシック" charset="0"/>
              </a:rPr>
              <a:pPr eaLnBrk="1" fontAlgn="base" hangingPunct="1">
                <a:spcBef>
                  <a:spcPct val="0"/>
                </a:spcBef>
                <a:spcAft>
                  <a:spcPct val="0"/>
                </a:spcAft>
              </a:pPr>
              <a:t>3</a:t>
            </a:fld>
            <a:endParaRPr lang="en-ZA" sz="1200">
              <a:solidFill>
                <a:srgbClr val="000000"/>
              </a:solidFill>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34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1. Take Time to Heal. Well maybe the next person you date will be your future husband or wife but, if you’ve just had your heart broken, it will take more than five minutes to get over it. You’ve got to allow yourself time to grieve and to heal so that you are mentally ready by the time you start preparation for your next relationship.</a:t>
            </a:r>
            <a:endParaRPr lang="en-ZA">
              <a:latin typeface="Calibri" charset="0"/>
            </a:endParaRPr>
          </a:p>
          <a:p>
            <a:pPr eaLnBrk="1" hangingPunct="1">
              <a:spcBef>
                <a:spcPct val="0"/>
              </a:spcBef>
            </a:pPr>
            <a:r>
              <a:rPr lang="en-US">
                <a:latin typeface="Calibri" charset="0"/>
              </a:rPr>
              <a:t> </a:t>
            </a:r>
            <a:endParaRPr lang="en-ZA">
              <a:latin typeface="Calibri" charset="0"/>
            </a:endParaRPr>
          </a:p>
        </p:txBody>
      </p:sp>
      <p:sp>
        <p:nvSpPr>
          <p:cNvPr id="1034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983BFA21-574A-0241-B304-D8B5BDA190D0}" type="slidenum">
              <a:rPr lang="en-US" sz="1200"/>
              <a:pPr eaLnBrk="1" fontAlgn="base" hangingPunct="1">
                <a:spcBef>
                  <a:spcPct val="0"/>
                </a:spcBef>
                <a:spcAft>
                  <a:spcPct val="0"/>
                </a:spcAft>
              </a:pPr>
              <a:t>30</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54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If you don't give yourself time to heal you will feel: (1) Unloved. (2) Unwanted. (3) Worthless. (4) Rejected. (5) Self pity.</a:t>
            </a:r>
            <a:endParaRPr lang="en-ZA">
              <a:latin typeface="Calibri" charset="0"/>
            </a:endParaRPr>
          </a:p>
        </p:txBody>
      </p:sp>
      <p:sp>
        <p:nvSpPr>
          <p:cNvPr id="1054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79974CE8-814E-114D-BA0C-9D91B24DEAB8}" type="slidenum">
              <a:rPr lang="en-US" sz="1200"/>
              <a:pPr eaLnBrk="1" fontAlgn="base" hangingPunct="1">
                <a:spcBef>
                  <a:spcPct val="0"/>
                </a:spcBef>
                <a:spcAft>
                  <a:spcPct val="0"/>
                </a:spcAft>
              </a:pPr>
              <a:t>31</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75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If these feelings are not dealt with they can lead you to: (1) Drugs. (2) Suicide. (3) Ending the other person's life. (4) Stalking. (5) Lack of trust.</a:t>
            </a:r>
            <a:endParaRPr lang="en-ZA">
              <a:latin typeface="Calibri" charset="0"/>
            </a:endParaRPr>
          </a:p>
        </p:txBody>
      </p:sp>
      <p:sp>
        <p:nvSpPr>
          <p:cNvPr id="1075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D9CD81F9-C183-2141-9192-48D059FACC81}" type="slidenum">
              <a:rPr lang="en-US" sz="1200"/>
              <a:pPr eaLnBrk="1" fontAlgn="base" hangingPunct="1">
                <a:spcBef>
                  <a:spcPct val="0"/>
                </a:spcBef>
                <a:spcAft>
                  <a:spcPct val="0"/>
                </a:spcAft>
              </a:pPr>
              <a:t>32</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95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I remain confident of this: I will see the goodness of the Lord in the land of the living. Wait for the Lord; be strong and take heart and wait for the Lord. (Psalm 27:13-14 </a:t>
            </a:r>
            <a:r>
              <a:rPr lang="en-ZA">
                <a:latin typeface="Calibri" charset="0"/>
              </a:rPr>
              <a:t>)</a:t>
            </a:r>
          </a:p>
          <a:p>
            <a:pPr eaLnBrk="1" hangingPunct="1">
              <a:spcBef>
                <a:spcPct val="0"/>
              </a:spcBef>
            </a:pPr>
            <a:r>
              <a:rPr lang="en-US">
                <a:latin typeface="Calibri" charset="0"/>
              </a:rPr>
              <a:t> </a:t>
            </a:r>
            <a:endParaRPr lang="en-ZA">
              <a:latin typeface="Calibri" charset="0"/>
            </a:endParaRPr>
          </a:p>
        </p:txBody>
      </p:sp>
      <p:sp>
        <p:nvSpPr>
          <p:cNvPr id="1095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E3E7720B-5A9E-C748-BB75-E2C765F94A46}" type="slidenum">
              <a:rPr lang="en-US" sz="1200"/>
              <a:pPr eaLnBrk="1" fontAlgn="base" hangingPunct="1">
                <a:spcBef>
                  <a:spcPct val="0"/>
                </a:spcBef>
                <a:spcAft>
                  <a:spcPct val="0"/>
                </a:spcAft>
              </a:pPr>
              <a:t>33</a:t>
            </a:fld>
            <a:endParaRPr 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16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Healing does not take place over night – in fact there are a number of stages you will go through as you are grieving. </a:t>
            </a:r>
            <a:r>
              <a:rPr lang="en-ZA">
                <a:latin typeface="Calibri" charset="0"/>
              </a:rPr>
              <a:t>In some way these stages are like hurdles in our path and we need to get past them to move towards healing.</a:t>
            </a:r>
          </a:p>
          <a:p>
            <a:pPr eaLnBrk="1" hangingPunct="1">
              <a:spcBef>
                <a:spcPct val="0"/>
              </a:spcBef>
            </a:pPr>
            <a:endParaRPr lang="en-ZA">
              <a:latin typeface="Calibri" charset="0"/>
            </a:endParaRPr>
          </a:p>
        </p:txBody>
      </p:sp>
      <p:sp>
        <p:nvSpPr>
          <p:cNvPr id="1116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24E47C8E-908F-6B4A-A9FF-C4C62A57B5B7}" type="slidenum">
              <a:rPr lang="en-US" sz="1200"/>
              <a:pPr eaLnBrk="1" fontAlgn="base" hangingPunct="1">
                <a:spcBef>
                  <a:spcPct val="0"/>
                </a:spcBef>
                <a:spcAft>
                  <a:spcPct val="0"/>
                </a:spcAft>
              </a:pPr>
              <a:t>34</a:t>
            </a:fld>
            <a:endParaRPr 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57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(1) Denial. The first stage is “Denial”. Typical head-in-the-sand attitude – ‘It can’t be happening.’ ‘If I ignore it, it’ll go away.’ Maybe you haven’t broken up yet but it’s a possibility and you’re pretending to your friends family that everything’s still okay.</a:t>
            </a:r>
            <a:endParaRPr lang="en-ZA">
              <a:latin typeface="Calibri" charset="0"/>
            </a:endParaRPr>
          </a:p>
        </p:txBody>
      </p:sp>
      <p:sp>
        <p:nvSpPr>
          <p:cNvPr id="1157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DB904163-A904-D74B-B6D0-3E0DB69C918F}" type="slidenum">
              <a:rPr lang="en-ZA" sz="1200">
                <a:cs typeface="Arial" charset="0"/>
              </a:rPr>
              <a:pPr eaLnBrk="1" fontAlgn="base" hangingPunct="1">
                <a:spcBef>
                  <a:spcPct val="0"/>
                </a:spcBef>
                <a:spcAft>
                  <a:spcPct val="0"/>
                </a:spcAft>
              </a:pPr>
              <a:t>35</a:t>
            </a:fld>
            <a:endParaRPr lang="en-ZA" sz="1200">
              <a:cs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77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(2) Anger. After this is “Anger”. ‘Why is this happening to me?? It’s not fair!’ Perhaps you lie awake at night scheming ways to get revenge.</a:t>
            </a:r>
            <a:endParaRPr lang="en-ZA">
              <a:latin typeface="Calibri" charset="0"/>
            </a:endParaRPr>
          </a:p>
        </p:txBody>
      </p:sp>
      <p:sp>
        <p:nvSpPr>
          <p:cNvPr id="1177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62BF33A4-437C-2545-9137-51D497ED5D64}" type="slidenum">
              <a:rPr lang="en-ZA" sz="1200">
                <a:cs typeface="Arial" charset="0"/>
              </a:rPr>
              <a:pPr eaLnBrk="1" fontAlgn="base" hangingPunct="1">
                <a:spcBef>
                  <a:spcPct val="0"/>
                </a:spcBef>
                <a:spcAft>
                  <a:spcPct val="0"/>
                </a:spcAft>
              </a:pPr>
              <a:t>36</a:t>
            </a:fld>
            <a:endParaRPr lang="en-ZA" sz="1200">
              <a:cs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98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(3) Bargaining. The next stage is “Bargaining”. Maybe we realize we weren’t all we could have been in the relationship. We see faults – whether real or imagined – and think that if we rectify them we can bargain with our ex to get the relationship back. ‘I promise you, I’ll stop chewing my toenails.</a:t>
            </a:r>
            <a:endParaRPr lang="en-ZA">
              <a:latin typeface="Calibri" charset="0"/>
            </a:endParaRPr>
          </a:p>
        </p:txBody>
      </p:sp>
      <p:sp>
        <p:nvSpPr>
          <p:cNvPr id="1198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ACB86716-62F9-5244-B1A1-2377767637B5}" type="slidenum">
              <a:rPr lang="en-ZA" sz="1200">
                <a:cs typeface="Arial" charset="0"/>
              </a:rPr>
              <a:pPr eaLnBrk="1" fontAlgn="base" hangingPunct="1">
                <a:spcBef>
                  <a:spcPct val="0"/>
                </a:spcBef>
                <a:spcAft>
                  <a:spcPct val="0"/>
                </a:spcAft>
              </a:pPr>
              <a:t>37</a:t>
            </a:fld>
            <a:endParaRPr lang="en-ZA" sz="1200">
              <a:cs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18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(4) Depression. Then comes “Depression”. “Nothing’s ever going to get better so what’s the point? Why bother with anything?” You shut yourself away from everyone and become even more depressed.</a:t>
            </a:r>
            <a:endParaRPr lang="en-ZA">
              <a:latin typeface="Calibri" charset="0"/>
            </a:endParaRPr>
          </a:p>
        </p:txBody>
      </p:sp>
      <p:sp>
        <p:nvSpPr>
          <p:cNvPr id="1218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8AB3EAE2-61F3-7746-9A10-65C30CEAF032}" type="slidenum">
              <a:rPr lang="en-ZA" sz="1200">
                <a:cs typeface="Arial" charset="0"/>
              </a:rPr>
              <a:pPr eaLnBrk="1" fontAlgn="base" hangingPunct="1">
                <a:spcBef>
                  <a:spcPct val="0"/>
                </a:spcBef>
                <a:spcAft>
                  <a:spcPct val="0"/>
                </a:spcAft>
              </a:pPr>
              <a:t>38</a:t>
            </a:fld>
            <a:endParaRPr lang="en-ZA" sz="1200">
              <a:cs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39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(5) Acceptance. Finally, there’s “Acceptance”. You’ve realized that things are as they are – there’s nothing you can do about them – so it’s time to get on with your own life. You might think it’s an uphill struggle to start piecing things back together but at least you’ve taken a step along that road of acceptance and that’s all you need to do for now – just keep taking one small step at a time.</a:t>
            </a:r>
            <a:endParaRPr lang="en-ZA">
              <a:latin typeface="Calibri" charset="0"/>
            </a:endParaRPr>
          </a:p>
        </p:txBody>
      </p:sp>
      <p:sp>
        <p:nvSpPr>
          <p:cNvPr id="1239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CC9991F8-20BE-9442-AF99-2AE0E7DF1EC7}" type="slidenum">
              <a:rPr lang="en-ZA" sz="1200">
                <a:cs typeface="Arial" charset="0"/>
              </a:rPr>
              <a:pPr eaLnBrk="1" fontAlgn="base" hangingPunct="1">
                <a:spcBef>
                  <a:spcPct val="0"/>
                </a:spcBef>
                <a:spcAft>
                  <a:spcPct val="0"/>
                </a:spcAft>
              </a:pPr>
              <a:t>39</a:t>
            </a:fld>
            <a:endParaRPr lang="en-ZA" sz="120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With his dad, Odin, the king of Asgaard</a:t>
            </a: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0A58F996-6EA2-EB48-9E93-12B535B68381}" type="slidenum">
              <a:rPr lang="en-US" sz="1200"/>
              <a:pPr eaLnBrk="1" fontAlgn="base" hangingPunct="1">
                <a:spcBef>
                  <a:spcPct val="0"/>
                </a:spcBef>
                <a:spcAft>
                  <a:spcPct val="0"/>
                </a:spcAft>
              </a:pPr>
              <a:t>4</a:t>
            </a:fld>
            <a:endParaRPr lang="en-US"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59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cs typeface="Arial" charset="0"/>
              </a:rPr>
              <a:t>Grief is not a disorder, a disease or a sign of weakness. It is an emotional, physical, and spiritual necessity – it is the price you pay for love</a:t>
            </a:r>
            <a:r>
              <a:rPr lang="en-ZA">
                <a:solidFill>
                  <a:schemeClr val="bg1"/>
                </a:solidFill>
                <a:latin typeface="Calibri" charset="0"/>
              </a:rPr>
              <a:t>.</a:t>
            </a:r>
            <a:endParaRPr lang="en-ZA">
              <a:latin typeface="Calibri" charset="0"/>
              <a:cs typeface="Arial" charset="0"/>
            </a:endParaRPr>
          </a:p>
        </p:txBody>
      </p:sp>
      <p:sp>
        <p:nvSpPr>
          <p:cNvPr id="1259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25B3B2CB-F316-DC41-852A-29ECB6EF7DA4}" type="slidenum">
              <a:rPr lang="en-ZA" sz="1200">
                <a:cs typeface="Arial" charset="0"/>
              </a:rPr>
              <a:pPr eaLnBrk="1" fontAlgn="base" hangingPunct="1">
                <a:spcBef>
                  <a:spcPct val="0"/>
                </a:spcBef>
                <a:spcAft>
                  <a:spcPct val="0"/>
                </a:spcAft>
              </a:pPr>
              <a:t>40</a:t>
            </a:fld>
            <a:endParaRPr lang="en-ZA" sz="1200">
              <a:cs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ZA" dirty="0" smtClean="0">
                <a:effectLst>
                  <a:glow rad="215900">
                    <a:schemeClr val="bg1"/>
                  </a:glow>
                </a:effectLst>
                <a:ea typeface="+mn-ea"/>
                <a:cs typeface="+mn-cs"/>
              </a:rPr>
              <a:t>Let Yourself Grieve: "Blessed are they who mourn, for they shall be comforted." (Matthew 5:4). Mourning is God's way of healing the grieving and bereaved heart.</a:t>
            </a:r>
            <a:endParaRPr lang="en-ZA" dirty="0" smtClean="0">
              <a:ea typeface="+mn-ea"/>
              <a:cs typeface="+mn-cs"/>
            </a:endParaRPr>
          </a:p>
        </p:txBody>
      </p:sp>
      <p:sp>
        <p:nvSpPr>
          <p:cNvPr id="1280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8F3A6DE8-8938-7D46-B7BB-5715D09C77B7}" type="slidenum">
              <a:rPr lang="en-US" sz="1200"/>
              <a:pPr eaLnBrk="1" fontAlgn="base" hangingPunct="1">
                <a:spcBef>
                  <a:spcPct val="0"/>
                </a:spcBef>
                <a:spcAft>
                  <a:spcPct val="0"/>
                </a:spcAft>
              </a:pPr>
              <a:t>41</a:t>
            </a:fld>
            <a:endParaRPr lang="en-US"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00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2. Connect with God. The good news is you don't have to grieve alone. God is always by your side, waiting for you to call on him.</a:t>
            </a:r>
            <a:endParaRPr lang="en-ZA">
              <a:latin typeface="Calibri" charset="0"/>
            </a:endParaRPr>
          </a:p>
        </p:txBody>
      </p:sp>
      <p:sp>
        <p:nvSpPr>
          <p:cNvPr id="1300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F2E3A2EA-9E51-8342-A493-491036C8AD45}" type="slidenum">
              <a:rPr lang="en-US" sz="1200"/>
              <a:pPr eaLnBrk="1" fontAlgn="base" hangingPunct="1">
                <a:spcBef>
                  <a:spcPct val="0"/>
                </a:spcBef>
                <a:spcAft>
                  <a:spcPct val="0"/>
                </a:spcAft>
              </a:pPr>
              <a:t>42</a:t>
            </a:fld>
            <a:endParaRPr lang="en-US"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20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God is with you! After all, “nothing is impossible with God” (Luke 1:37).</a:t>
            </a:r>
            <a:r>
              <a:rPr lang="en-ZA">
                <a:latin typeface="Calibri" charset="0"/>
              </a:rPr>
              <a:t> </a:t>
            </a:r>
            <a:r>
              <a:rPr lang="en-US">
                <a:latin typeface="Calibri" charset="0"/>
              </a:rPr>
              <a:t>Remember that: (1) You are a child of God (1 John 3:1). (2) You are fearfully and wonderfully made (Psalm 139:14). (3) You are a treasured possession (Exodus 19:5).</a:t>
            </a:r>
            <a:endParaRPr lang="en-ZA">
              <a:latin typeface="Calibri" charset="0"/>
            </a:endParaRPr>
          </a:p>
          <a:p>
            <a:pPr eaLnBrk="1" hangingPunct="1">
              <a:spcBef>
                <a:spcPct val="0"/>
              </a:spcBef>
            </a:pPr>
            <a:endParaRPr lang="en-ZA">
              <a:latin typeface="Calibri" charset="0"/>
            </a:endParaRPr>
          </a:p>
        </p:txBody>
      </p:sp>
      <p:sp>
        <p:nvSpPr>
          <p:cNvPr id="1320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56CDE0FE-1F0F-B142-9A2D-85419E694BE3}" type="slidenum">
              <a:rPr lang="en-US" sz="1200"/>
              <a:pPr eaLnBrk="1" fontAlgn="base" hangingPunct="1">
                <a:spcBef>
                  <a:spcPct val="0"/>
                </a:spcBef>
                <a:spcAft>
                  <a:spcPct val="0"/>
                </a:spcAft>
              </a:pPr>
              <a:t>43</a:t>
            </a:fld>
            <a:endParaRPr lang="en-US"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41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3. Talk to Someone. </a:t>
            </a:r>
            <a:endParaRPr lang="en-ZA">
              <a:latin typeface="Calibri" charset="0"/>
            </a:endParaRPr>
          </a:p>
        </p:txBody>
      </p:sp>
      <p:sp>
        <p:nvSpPr>
          <p:cNvPr id="1341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B978AE98-A388-854A-80B9-8460E271E5A5}" type="slidenum">
              <a:rPr lang="en-US" sz="1200"/>
              <a:pPr eaLnBrk="1" fontAlgn="base" hangingPunct="1">
                <a:spcBef>
                  <a:spcPct val="0"/>
                </a:spcBef>
                <a:spcAft>
                  <a:spcPct val="0"/>
                </a:spcAft>
              </a:pPr>
              <a:t>44</a:t>
            </a:fld>
            <a:endParaRPr lang="en-US"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61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I know it's not easy to pray when you feel horrible inside. </a:t>
            </a:r>
          </a:p>
        </p:txBody>
      </p:sp>
      <p:sp>
        <p:nvSpPr>
          <p:cNvPr id="1361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C621DC3C-3330-0641-93F2-0287E6CB2F39}" type="slidenum">
              <a:rPr lang="en-US" sz="1200"/>
              <a:pPr eaLnBrk="1" fontAlgn="base" hangingPunct="1">
                <a:spcBef>
                  <a:spcPct val="0"/>
                </a:spcBef>
                <a:spcAft>
                  <a:spcPct val="0"/>
                </a:spcAft>
              </a:pPr>
              <a:t>45</a:t>
            </a:fld>
            <a:endParaRPr lang="en-US"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82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That's why it's important to have someone wise to talk to, so that yet can give you encouragement and carry you in prayer.</a:t>
            </a:r>
            <a:endParaRPr lang="en-ZA">
              <a:latin typeface="Calibri" charset="0"/>
            </a:endParaRPr>
          </a:p>
          <a:p>
            <a:pPr eaLnBrk="1" hangingPunct="1">
              <a:spcBef>
                <a:spcPct val="0"/>
              </a:spcBef>
            </a:pPr>
            <a:endParaRPr lang="en-ZA">
              <a:latin typeface="Calibri" charset="0"/>
            </a:endParaRPr>
          </a:p>
        </p:txBody>
      </p:sp>
      <p:sp>
        <p:nvSpPr>
          <p:cNvPr id="1382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794A8523-EAD2-634A-989E-786B8C100AED}" type="slidenum">
              <a:rPr lang="en-US" sz="1200"/>
              <a:pPr eaLnBrk="1" fontAlgn="base" hangingPunct="1">
                <a:spcBef>
                  <a:spcPct val="0"/>
                </a:spcBef>
                <a:spcAft>
                  <a:spcPct val="0"/>
                </a:spcAft>
              </a:pPr>
              <a:t>46</a:t>
            </a:fld>
            <a:endParaRPr lang="en-US"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02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4. Love Yourself - You will find that it's easier for others to love and accept you if you first do that for yourself. Find yourself and allow God to have control over your life. There is a time and a season for everything under the sun. Nothing lasts forever.</a:t>
            </a:r>
            <a:endParaRPr lang="en-ZA">
              <a:latin typeface="Calibri" charset="0"/>
            </a:endParaRPr>
          </a:p>
          <a:p>
            <a:pPr eaLnBrk="1" hangingPunct="1">
              <a:spcBef>
                <a:spcPct val="0"/>
              </a:spcBef>
            </a:pPr>
            <a:endParaRPr lang="en-ZA">
              <a:latin typeface="Calibri" charset="0"/>
            </a:endParaRPr>
          </a:p>
        </p:txBody>
      </p:sp>
      <p:sp>
        <p:nvSpPr>
          <p:cNvPr id="1402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188B1B64-BC4E-DA46-9055-1A331DC72C61}" type="slidenum">
              <a:rPr lang="en-US" sz="1200"/>
              <a:pPr eaLnBrk="1" fontAlgn="base" hangingPunct="1">
                <a:spcBef>
                  <a:spcPct val="0"/>
                </a:spcBef>
                <a:spcAft>
                  <a:spcPct val="0"/>
                </a:spcAft>
              </a:pPr>
              <a:t>47</a:t>
            </a:fld>
            <a:endParaRPr lang="en-US"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23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“Love the Lord your God with all your heart and with all your soul and with all your strength and with all your mind'; and, 'Love your neighbor as yourself.’” (Luke 10:27)</a:t>
            </a:r>
          </a:p>
        </p:txBody>
      </p:sp>
      <p:sp>
        <p:nvSpPr>
          <p:cNvPr id="1423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95020323-61ED-E445-BB2F-3A90FBE99B3A}" type="slidenum">
              <a:rPr lang="en-US" sz="1200"/>
              <a:pPr eaLnBrk="1" fontAlgn="base" hangingPunct="1">
                <a:spcBef>
                  <a:spcPct val="0"/>
                </a:spcBef>
                <a:spcAft>
                  <a:spcPct val="0"/>
                </a:spcAft>
              </a:pPr>
              <a:t>48</a:t>
            </a:fld>
            <a:endParaRPr lang="en-US" sz="12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4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5. Grow Through the Experience.</a:t>
            </a:r>
            <a:endParaRPr lang="en-ZA">
              <a:latin typeface="Calibri" charset="0"/>
            </a:endParaRPr>
          </a:p>
        </p:txBody>
      </p:sp>
      <p:sp>
        <p:nvSpPr>
          <p:cNvPr id="144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D1EAE950-5F65-6C42-AE50-15FA6778EB7C}" type="slidenum">
              <a:rPr lang="en-US" sz="1200"/>
              <a:pPr eaLnBrk="1" fontAlgn="base" hangingPunct="1">
                <a:spcBef>
                  <a:spcPct val="0"/>
                </a:spcBef>
                <a:spcAft>
                  <a:spcPct val="0"/>
                </a:spcAft>
              </a:pPr>
              <a:t>49</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With his brother, Loki</a:t>
            </a:r>
            <a:endParaRPr lang="en-ZA">
              <a:latin typeface="Calibri" charset="0"/>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B005E6F6-6DB1-AC4F-BF46-699A6A880349}" type="slidenum">
              <a:rPr lang="en-US" sz="1200"/>
              <a:pPr eaLnBrk="1" fontAlgn="base" hangingPunct="1">
                <a:spcBef>
                  <a:spcPct val="0"/>
                </a:spcBef>
                <a:spcAft>
                  <a:spcPct val="0"/>
                </a:spcAft>
              </a:pPr>
              <a:t>5</a:t>
            </a:fld>
            <a:endParaRPr lang="en-US" sz="12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6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“Count it all joy, my brothers, when you meet trials of various kinds, for you know that the testing of your faith produces steadfastness. And let steadfastness have its full effect, that you may be perfect and complete, lacking in nothing.” (James 1:2-4</a:t>
            </a:r>
            <a:r>
              <a:rPr lang="en-ZA">
                <a:latin typeface="Calibri" charset="0"/>
              </a:rPr>
              <a:t>)</a:t>
            </a:r>
          </a:p>
          <a:p>
            <a:pPr eaLnBrk="1" hangingPunct="1">
              <a:spcBef>
                <a:spcPct val="0"/>
              </a:spcBef>
            </a:pPr>
            <a:endParaRPr lang="en-ZA">
              <a:latin typeface="Calibri" charset="0"/>
            </a:endParaRPr>
          </a:p>
          <a:p>
            <a:pPr eaLnBrk="1" hangingPunct="1">
              <a:spcBef>
                <a:spcPct val="0"/>
              </a:spcBef>
            </a:pPr>
            <a:endParaRPr lang="en-ZA">
              <a:latin typeface="Calibri" charset="0"/>
            </a:endParaRPr>
          </a:p>
        </p:txBody>
      </p:sp>
      <p:sp>
        <p:nvSpPr>
          <p:cNvPr id="146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A8007B6A-4D63-4543-B475-D9FC1895A1B4}" type="slidenum">
              <a:rPr lang="en-US" sz="1200"/>
              <a:pPr eaLnBrk="1" fontAlgn="base" hangingPunct="1">
                <a:spcBef>
                  <a:spcPct val="0"/>
                </a:spcBef>
                <a:spcAft>
                  <a:spcPct val="0"/>
                </a:spcAft>
              </a:pPr>
              <a:t>50</a:t>
            </a:fld>
            <a:endParaRPr lang="en-US" sz="12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8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Summary: How do we fight breakups? (1) Take Time to Heal. (2) Connect With God. (3) Speak to Someone. (4) Love Your Self. (5) Grow Through It.</a:t>
            </a:r>
          </a:p>
          <a:p>
            <a:pPr eaLnBrk="1" hangingPunct="1">
              <a:spcBef>
                <a:spcPct val="0"/>
              </a:spcBef>
            </a:pPr>
            <a:endParaRPr lang="en-US">
              <a:latin typeface="Calibri" charset="0"/>
            </a:endParaRPr>
          </a:p>
        </p:txBody>
      </p:sp>
      <p:sp>
        <p:nvSpPr>
          <p:cNvPr id="148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C0243D35-E55F-2749-ADCE-3671BBDAA7C0}" type="slidenum">
              <a:rPr lang="en-US" sz="1200"/>
              <a:pPr eaLnBrk="1" fontAlgn="base" hangingPunct="1">
                <a:spcBef>
                  <a:spcPct val="0"/>
                </a:spcBef>
                <a:spcAft>
                  <a:spcPct val="0"/>
                </a:spcAft>
              </a:pPr>
              <a:t>51</a:t>
            </a:fld>
            <a:endParaRPr lang="en-US" sz="12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0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Let’s Pray</a:t>
            </a:r>
          </a:p>
        </p:txBody>
      </p:sp>
      <p:sp>
        <p:nvSpPr>
          <p:cNvPr id="150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3998AD78-32E5-4549-9874-49EB4EAE6538}" type="slidenum">
              <a:rPr lang="en-US" sz="1200"/>
              <a:pPr eaLnBrk="1" fontAlgn="base" hangingPunct="1">
                <a:spcBef>
                  <a:spcPct val="0"/>
                </a:spcBef>
                <a:spcAft>
                  <a:spcPct val="0"/>
                </a:spcAft>
              </a:pPr>
              <a:t>52</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And with his girl friend on earth, Jane.</a:t>
            </a:r>
          </a:p>
        </p:txBody>
      </p:sp>
      <p:sp>
        <p:nvSpPr>
          <p:cNvPr id="542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F6F88DF3-9AC4-C24A-83CE-F9B2B7370D85}" type="slidenum">
              <a:rPr lang="en-US" sz="1200"/>
              <a:pPr eaLnBrk="1" fontAlgn="base" hangingPunct="1">
                <a:spcBef>
                  <a:spcPct val="0"/>
                </a:spcBef>
                <a:spcAft>
                  <a:spcPct val="0"/>
                </a:spcAft>
              </a:pPr>
              <a:t>6</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3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They had some great times together</a:t>
            </a:r>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0FAF79A1-0ABE-E141-B4C2-BA19D5807A8B}" type="slidenum">
              <a:rPr lang="en-US" sz="1200"/>
              <a:pPr eaLnBrk="1" fontAlgn="base" hangingPunct="1">
                <a:spcBef>
                  <a:spcPct val="0"/>
                </a:spcBef>
                <a:spcAft>
                  <a:spcPct val="0"/>
                </a:spcAft>
              </a:pPr>
              <a:t>7</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Created some very special memories</a:t>
            </a: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CE5C55E7-23B6-2240-AB84-B5307AAC057D}" type="slidenum">
              <a:rPr lang="en-US" sz="1200"/>
              <a:pPr eaLnBrk="1" fontAlgn="base" hangingPunct="1">
                <a:spcBef>
                  <a:spcPct val="0"/>
                </a:spcBef>
                <a:spcAft>
                  <a:spcPct val="0"/>
                </a:spcAft>
              </a:pPr>
              <a:t>8</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But he went away and they had some pretty serious disagreements which led to what we would call a breakup!</a:t>
            </a:r>
          </a:p>
        </p:txBody>
      </p:sp>
      <p:sp>
        <p:nvSpPr>
          <p:cNvPr id="604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2967AE18-ADB3-A84F-8579-DD7B0F93C42C}" type="slidenum">
              <a:rPr lang="en-US" sz="1200"/>
              <a:pPr eaLnBrk="1" fontAlgn="base" hangingPunct="1">
                <a:spcBef>
                  <a:spcPct val="0"/>
                </a:spcBef>
                <a:spcAft>
                  <a:spcPct val="0"/>
                </a:spcAft>
              </a:pPr>
              <a:t>9</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824E8CC-C50A-EC45-8229-28EC2BA4CD95}" type="datetimeFigureOut">
              <a:rPr lang="en-US"/>
              <a:pPr>
                <a:defRPr/>
              </a:pPr>
              <a:t>16/05/27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0059B85-9310-F94D-ACAC-25578F0D8E70}" type="slidenum">
              <a:rPr lang="en-US"/>
              <a:pPr>
                <a:defRPr/>
              </a:pPr>
              <a:t>‹#›</a:t>
            </a:fld>
            <a:endParaRPr lang="en-US"/>
          </a:p>
        </p:txBody>
      </p:sp>
    </p:spTree>
    <p:extLst>
      <p:ext uri="{BB962C8B-B14F-4D97-AF65-F5344CB8AC3E}">
        <p14:creationId xmlns:p14="http://schemas.microsoft.com/office/powerpoint/2010/main" val="3642816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FB1C33-250F-2045-B7C2-4542008F0EDD}" type="datetimeFigureOut">
              <a:rPr lang="en-US"/>
              <a:pPr>
                <a:defRPr/>
              </a:pPr>
              <a:t>16/05/27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939CCF-49FF-E443-AA9C-D17A5E3708E0}" type="slidenum">
              <a:rPr lang="en-US"/>
              <a:pPr>
                <a:defRPr/>
              </a:pPr>
              <a:t>‹#›</a:t>
            </a:fld>
            <a:endParaRPr lang="en-US"/>
          </a:p>
        </p:txBody>
      </p:sp>
    </p:spTree>
    <p:extLst>
      <p:ext uri="{BB962C8B-B14F-4D97-AF65-F5344CB8AC3E}">
        <p14:creationId xmlns:p14="http://schemas.microsoft.com/office/powerpoint/2010/main" val="3088662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4D58EA5-BFA8-8649-827B-4AB6C0FD6E29}" type="datetimeFigureOut">
              <a:rPr lang="en-US"/>
              <a:pPr>
                <a:defRPr/>
              </a:pPr>
              <a:t>16/05/27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A25A2F-696B-E249-AC10-B767202B12AF}" type="slidenum">
              <a:rPr lang="en-US"/>
              <a:pPr>
                <a:defRPr/>
              </a:pPr>
              <a:t>‹#›</a:t>
            </a:fld>
            <a:endParaRPr lang="en-US"/>
          </a:p>
        </p:txBody>
      </p:sp>
    </p:spTree>
    <p:extLst>
      <p:ext uri="{BB962C8B-B14F-4D97-AF65-F5344CB8AC3E}">
        <p14:creationId xmlns:p14="http://schemas.microsoft.com/office/powerpoint/2010/main" val="2740697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3EE0C41-7DE8-BA4F-A211-1A3BD82FA44A}" type="datetimeFigureOut">
              <a:rPr lang="en-US"/>
              <a:pPr>
                <a:defRPr/>
              </a:pPr>
              <a:t>16/05/27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0EACFBF-5AC5-6745-82BA-040D6DDE99AC}" type="slidenum">
              <a:rPr lang="en-US"/>
              <a:pPr>
                <a:defRPr/>
              </a:pPr>
              <a:t>‹#›</a:t>
            </a:fld>
            <a:endParaRPr lang="en-US"/>
          </a:p>
        </p:txBody>
      </p:sp>
    </p:spTree>
    <p:extLst>
      <p:ext uri="{BB962C8B-B14F-4D97-AF65-F5344CB8AC3E}">
        <p14:creationId xmlns:p14="http://schemas.microsoft.com/office/powerpoint/2010/main" val="2231277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C6D8773-B946-7E45-ACE1-3E588251553C}" type="datetimeFigureOut">
              <a:rPr lang="en-US"/>
              <a:pPr>
                <a:defRPr/>
              </a:pPr>
              <a:t>16/05/27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6652764-201E-5342-A9F0-327885911E11}" type="slidenum">
              <a:rPr lang="en-US"/>
              <a:pPr>
                <a:defRPr/>
              </a:pPr>
              <a:t>‹#›</a:t>
            </a:fld>
            <a:endParaRPr lang="en-US"/>
          </a:p>
        </p:txBody>
      </p:sp>
    </p:spTree>
    <p:extLst>
      <p:ext uri="{BB962C8B-B14F-4D97-AF65-F5344CB8AC3E}">
        <p14:creationId xmlns:p14="http://schemas.microsoft.com/office/powerpoint/2010/main" val="1865563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E423F04-ADB2-F440-BEBB-E301F9E758CB}" type="datetimeFigureOut">
              <a:rPr lang="en-US"/>
              <a:pPr>
                <a:defRPr/>
              </a:pPr>
              <a:t>16/05/27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C786332-B4AA-6140-A1E3-7DE05780F853}" type="slidenum">
              <a:rPr lang="en-US"/>
              <a:pPr>
                <a:defRPr/>
              </a:pPr>
              <a:t>‹#›</a:t>
            </a:fld>
            <a:endParaRPr lang="en-US"/>
          </a:p>
        </p:txBody>
      </p:sp>
    </p:spTree>
    <p:extLst>
      <p:ext uri="{BB962C8B-B14F-4D97-AF65-F5344CB8AC3E}">
        <p14:creationId xmlns:p14="http://schemas.microsoft.com/office/powerpoint/2010/main" val="8322681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5802908-9238-B346-8C2F-9F5B9BAA8F19}" type="datetimeFigureOut">
              <a:rPr lang="en-US"/>
              <a:pPr>
                <a:defRPr/>
              </a:pPr>
              <a:t>16/05/27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DBCA275-21F8-9D49-AC3C-A5A5183C3856}" type="slidenum">
              <a:rPr lang="en-US"/>
              <a:pPr>
                <a:defRPr/>
              </a:pPr>
              <a:t>‹#›</a:t>
            </a:fld>
            <a:endParaRPr lang="en-US"/>
          </a:p>
        </p:txBody>
      </p:sp>
    </p:spTree>
    <p:extLst>
      <p:ext uri="{BB962C8B-B14F-4D97-AF65-F5344CB8AC3E}">
        <p14:creationId xmlns:p14="http://schemas.microsoft.com/office/powerpoint/2010/main" val="2080513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EA20F69-DA7A-CF4C-9BB7-B86EE554D905}" type="datetimeFigureOut">
              <a:rPr lang="en-US"/>
              <a:pPr>
                <a:defRPr/>
              </a:pPr>
              <a:t>16/05/27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A2E7CD5-61E2-884F-A186-03E8811756C2}" type="slidenum">
              <a:rPr lang="en-US"/>
              <a:pPr>
                <a:defRPr/>
              </a:pPr>
              <a:t>‹#›</a:t>
            </a:fld>
            <a:endParaRPr lang="en-US"/>
          </a:p>
        </p:txBody>
      </p:sp>
    </p:spTree>
    <p:extLst>
      <p:ext uri="{BB962C8B-B14F-4D97-AF65-F5344CB8AC3E}">
        <p14:creationId xmlns:p14="http://schemas.microsoft.com/office/powerpoint/2010/main" val="367227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455F89D-F557-D043-94C9-21F27F50203B}" type="datetimeFigureOut">
              <a:rPr lang="en-US"/>
              <a:pPr>
                <a:defRPr/>
              </a:pPr>
              <a:t>16/05/27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B8E2C5F-3C5F-D342-AE75-D067F8971DFA}" type="slidenum">
              <a:rPr lang="en-US"/>
              <a:pPr>
                <a:defRPr/>
              </a:pPr>
              <a:t>‹#›</a:t>
            </a:fld>
            <a:endParaRPr lang="en-US"/>
          </a:p>
        </p:txBody>
      </p:sp>
    </p:spTree>
    <p:extLst>
      <p:ext uri="{BB962C8B-B14F-4D97-AF65-F5344CB8AC3E}">
        <p14:creationId xmlns:p14="http://schemas.microsoft.com/office/powerpoint/2010/main" val="9632325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9FAD51B-A216-D14B-9CA5-EEA17B1DF679}" type="datetimeFigureOut">
              <a:rPr lang="en-US"/>
              <a:pPr>
                <a:defRPr/>
              </a:pPr>
              <a:t>16/05/27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21C11C2-6B77-4A4A-803D-60601C423EC6}" type="slidenum">
              <a:rPr lang="en-US"/>
              <a:pPr>
                <a:defRPr/>
              </a:pPr>
              <a:t>‹#›</a:t>
            </a:fld>
            <a:endParaRPr lang="en-US"/>
          </a:p>
        </p:txBody>
      </p:sp>
    </p:spTree>
    <p:extLst>
      <p:ext uri="{BB962C8B-B14F-4D97-AF65-F5344CB8AC3E}">
        <p14:creationId xmlns:p14="http://schemas.microsoft.com/office/powerpoint/2010/main" val="3620987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A93A9EC-9DCB-7849-B3C5-28022332DEEF}" type="datetimeFigureOut">
              <a:rPr lang="en-US"/>
              <a:pPr>
                <a:defRPr/>
              </a:pPr>
              <a:t>16/05/27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4C5C8C-6DDF-344C-8737-DB71A29EA28A}" type="slidenum">
              <a:rPr lang="en-US"/>
              <a:pPr>
                <a:defRPr/>
              </a:pPr>
              <a:t>‹#›</a:t>
            </a:fld>
            <a:endParaRPr lang="en-US"/>
          </a:p>
        </p:txBody>
      </p:sp>
    </p:spTree>
    <p:extLst>
      <p:ext uri="{BB962C8B-B14F-4D97-AF65-F5344CB8AC3E}">
        <p14:creationId xmlns:p14="http://schemas.microsoft.com/office/powerpoint/2010/main" val="2907383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493DA30-46AA-0248-A9D0-1B7A068BFFBD}" type="datetimeFigureOut">
              <a:rPr lang="en-US"/>
              <a:pPr>
                <a:defRPr/>
              </a:pPr>
              <a:t>16/05/27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E3502CA-50C2-EE4E-965B-AB5CB06E57D6}" type="slidenum">
              <a:rPr lang="en-US"/>
              <a:pPr>
                <a:defRPr/>
              </a:pPr>
              <a:t>‹#›</a:t>
            </a:fld>
            <a:endParaRPr lang="en-US"/>
          </a:p>
        </p:txBody>
      </p:sp>
    </p:spTree>
    <p:extLst>
      <p:ext uri="{BB962C8B-B14F-4D97-AF65-F5344CB8AC3E}">
        <p14:creationId xmlns:p14="http://schemas.microsoft.com/office/powerpoint/2010/main" val="27934596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8AEE38-4CA2-6443-9FC7-EFDB28C8DC10}" type="datetimeFigureOut">
              <a:rPr lang="en-US"/>
              <a:pPr>
                <a:defRPr/>
              </a:pPr>
              <a:t>16/05/27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9B6F99F-2061-9545-960C-AD0D0480DCF2}" type="slidenum">
              <a:rPr lang="en-US"/>
              <a:pPr>
                <a:defRPr/>
              </a:pPr>
              <a:t>‹#›</a:t>
            </a:fld>
            <a:endParaRPr lang="en-US"/>
          </a:p>
        </p:txBody>
      </p:sp>
    </p:spTree>
    <p:extLst>
      <p:ext uri="{BB962C8B-B14F-4D97-AF65-F5344CB8AC3E}">
        <p14:creationId xmlns:p14="http://schemas.microsoft.com/office/powerpoint/2010/main" val="38403583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1C355E1-3882-7442-9F6F-3C13BA55315F}" type="datetimeFigureOut">
              <a:rPr lang="en-US"/>
              <a:pPr>
                <a:defRPr/>
              </a:pPr>
              <a:t>16/05/27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DE1913-56AC-6D4B-84E6-9785FF87C6FB}" type="slidenum">
              <a:rPr lang="en-US"/>
              <a:pPr>
                <a:defRPr/>
              </a:pPr>
              <a:t>‹#›</a:t>
            </a:fld>
            <a:endParaRPr lang="en-US"/>
          </a:p>
        </p:txBody>
      </p:sp>
    </p:spTree>
    <p:extLst>
      <p:ext uri="{BB962C8B-B14F-4D97-AF65-F5344CB8AC3E}">
        <p14:creationId xmlns:p14="http://schemas.microsoft.com/office/powerpoint/2010/main" val="3337634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760BAD3-FACD-704A-9BCD-DADBBDF858F0}" type="datetimeFigureOut">
              <a:rPr lang="en-US"/>
              <a:pPr>
                <a:defRPr/>
              </a:pPr>
              <a:t>16/05/27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1D64795-28CC-214B-9C7E-AD45EF34811F}" type="slidenum">
              <a:rPr lang="en-US"/>
              <a:pPr>
                <a:defRPr/>
              </a:pPr>
              <a:t>‹#›</a:t>
            </a:fld>
            <a:endParaRPr lang="en-US"/>
          </a:p>
        </p:txBody>
      </p:sp>
    </p:spTree>
    <p:extLst>
      <p:ext uri="{BB962C8B-B14F-4D97-AF65-F5344CB8AC3E}">
        <p14:creationId xmlns:p14="http://schemas.microsoft.com/office/powerpoint/2010/main" val="19558279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4CAFAF8-E0C4-CB4A-B108-5F4393F7A0EF}" type="datetimeFigureOut">
              <a:rPr lang="en-US"/>
              <a:pPr>
                <a:defRPr/>
              </a:pPr>
              <a:t>16/05/27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2CF8035-52AA-1E4F-99B3-EEDD27118B53}" type="slidenum">
              <a:rPr lang="en-US"/>
              <a:pPr>
                <a:defRPr/>
              </a:pPr>
              <a:t>‹#›</a:t>
            </a:fld>
            <a:endParaRPr lang="en-US"/>
          </a:p>
        </p:txBody>
      </p:sp>
    </p:spTree>
    <p:extLst>
      <p:ext uri="{BB962C8B-B14F-4D97-AF65-F5344CB8AC3E}">
        <p14:creationId xmlns:p14="http://schemas.microsoft.com/office/powerpoint/2010/main" val="6184042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2F68DC7-2875-3144-AE74-C470B00B04AF}" type="datetimeFigureOut">
              <a:rPr lang="en-US"/>
              <a:pPr>
                <a:defRPr/>
              </a:pPr>
              <a:t>16/05/27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4999BF5-A6C5-C242-89E8-685C9B986AE4}" type="slidenum">
              <a:rPr lang="en-US"/>
              <a:pPr>
                <a:defRPr/>
              </a:pPr>
              <a:t>‹#›</a:t>
            </a:fld>
            <a:endParaRPr lang="en-US"/>
          </a:p>
        </p:txBody>
      </p:sp>
    </p:spTree>
    <p:extLst>
      <p:ext uri="{BB962C8B-B14F-4D97-AF65-F5344CB8AC3E}">
        <p14:creationId xmlns:p14="http://schemas.microsoft.com/office/powerpoint/2010/main" val="12298604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5AC5DFC-B5A4-1A45-83D5-61A14942B0C3}" type="datetimeFigureOut">
              <a:rPr lang="en-US"/>
              <a:pPr>
                <a:defRPr/>
              </a:pPr>
              <a:t>16/05/27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502D85E-6948-B34A-9196-A2EF465D2FC4}" type="slidenum">
              <a:rPr lang="en-US"/>
              <a:pPr>
                <a:defRPr/>
              </a:pPr>
              <a:t>‹#›</a:t>
            </a:fld>
            <a:endParaRPr lang="en-US"/>
          </a:p>
        </p:txBody>
      </p:sp>
    </p:spTree>
    <p:extLst>
      <p:ext uri="{BB962C8B-B14F-4D97-AF65-F5344CB8AC3E}">
        <p14:creationId xmlns:p14="http://schemas.microsoft.com/office/powerpoint/2010/main" val="3249385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1956F79-98EA-8B49-9790-E527D5B1C1B9}" type="datetimeFigureOut">
              <a:rPr lang="en-US"/>
              <a:pPr>
                <a:defRPr/>
              </a:pPr>
              <a:t>16/05/27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3AB5967-783D-634D-B5B7-B779825524F9}" type="slidenum">
              <a:rPr lang="en-US"/>
              <a:pPr>
                <a:defRPr/>
              </a:pPr>
              <a:t>‹#›</a:t>
            </a:fld>
            <a:endParaRPr lang="en-US"/>
          </a:p>
        </p:txBody>
      </p:sp>
    </p:spTree>
    <p:extLst>
      <p:ext uri="{BB962C8B-B14F-4D97-AF65-F5344CB8AC3E}">
        <p14:creationId xmlns:p14="http://schemas.microsoft.com/office/powerpoint/2010/main" val="39130424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2DE14D0-E6A1-0149-BF8A-7F5D34223072}" type="datetimeFigureOut">
              <a:rPr lang="en-US"/>
              <a:pPr>
                <a:defRPr/>
              </a:pPr>
              <a:t>16/05/27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3ADEBBB-2C14-6246-9966-E571D5470224}" type="slidenum">
              <a:rPr lang="en-US"/>
              <a:pPr>
                <a:defRPr/>
              </a:pPr>
              <a:t>‹#›</a:t>
            </a:fld>
            <a:endParaRPr lang="en-US"/>
          </a:p>
        </p:txBody>
      </p:sp>
    </p:spTree>
    <p:extLst>
      <p:ext uri="{BB962C8B-B14F-4D97-AF65-F5344CB8AC3E}">
        <p14:creationId xmlns:p14="http://schemas.microsoft.com/office/powerpoint/2010/main" val="3647478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981D080-2B3B-C347-B769-CD7FC0F083FF}" type="datetimeFigureOut">
              <a:rPr lang="en-US"/>
              <a:pPr>
                <a:defRPr/>
              </a:pPr>
              <a:t>16/05/27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ECC4311-1CBB-4D42-BF77-B8CABAD7FF5A}" type="slidenum">
              <a:rPr lang="en-US"/>
              <a:pPr>
                <a:defRPr/>
              </a:pPr>
              <a:t>‹#›</a:t>
            </a:fld>
            <a:endParaRPr lang="en-US"/>
          </a:p>
        </p:txBody>
      </p:sp>
    </p:spTree>
    <p:extLst>
      <p:ext uri="{BB962C8B-B14F-4D97-AF65-F5344CB8AC3E}">
        <p14:creationId xmlns:p14="http://schemas.microsoft.com/office/powerpoint/2010/main" val="18869615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4E02C12-3E2F-4F40-B5C7-F12BB5E41845}" type="datetimeFigureOut">
              <a:rPr lang="en-US"/>
              <a:pPr>
                <a:defRPr/>
              </a:pPr>
              <a:t>16/05/27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F261B21-E6AA-CF4F-836A-9AF76A74E4D6}" type="slidenum">
              <a:rPr lang="en-US"/>
              <a:pPr>
                <a:defRPr/>
              </a:pPr>
              <a:t>‹#›</a:t>
            </a:fld>
            <a:endParaRPr lang="en-US"/>
          </a:p>
        </p:txBody>
      </p:sp>
    </p:spTree>
    <p:extLst>
      <p:ext uri="{BB962C8B-B14F-4D97-AF65-F5344CB8AC3E}">
        <p14:creationId xmlns:p14="http://schemas.microsoft.com/office/powerpoint/2010/main" val="863091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A0B4DF3-BBBC-5744-9163-25EF5ADF2954}" type="datetimeFigureOut">
              <a:rPr lang="en-US"/>
              <a:pPr>
                <a:defRPr/>
              </a:pPr>
              <a:t>16/05/27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2F049D-D7E2-9141-9310-C2641E9E1295}" type="slidenum">
              <a:rPr lang="en-US"/>
              <a:pPr>
                <a:defRPr/>
              </a:pPr>
              <a:t>‹#›</a:t>
            </a:fld>
            <a:endParaRPr lang="en-US"/>
          </a:p>
        </p:txBody>
      </p:sp>
    </p:spTree>
    <p:extLst>
      <p:ext uri="{BB962C8B-B14F-4D97-AF65-F5344CB8AC3E}">
        <p14:creationId xmlns:p14="http://schemas.microsoft.com/office/powerpoint/2010/main" val="8053836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03B2BB0-2947-D54C-B39D-CA6E40915FD2}" type="datetimeFigureOut">
              <a:rPr lang="en-US"/>
              <a:pPr>
                <a:defRPr/>
              </a:pPr>
              <a:t>16/05/27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B422843-5157-5C4D-85E7-9DBAD0F52883}" type="slidenum">
              <a:rPr lang="en-US"/>
              <a:pPr>
                <a:defRPr/>
              </a:pPr>
              <a:t>‹#›</a:t>
            </a:fld>
            <a:endParaRPr lang="en-US"/>
          </a:p>
        </p:txBody>
      </p:sp>
    </p:spTree>
    <p:extLst>
      <p:ext uri="{BB962C8B-B14F-4D97-AF65-F5344CB8AC3E}">
        <p14:creationId xmlns:p14="http://schemas.microsoft.com/office/powerpoint/2010/main" val="20782105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C8EFC49-D254-4242-9291-210EB39392D5}" type="datetimeFigureOut">
              <a:rPr lang="en-US"/>
              <a:pPr>
                <a:defRPr/>
              </a:pPr>
              <a:t>16/05/27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B931FB3-B7D0-7D48-95E2-7DA7F1256576}" type="slidenum">
              <a:rPr lang="en-US"/>
              <a:pPr>
                <a:defRPr/>
              </a:pPr>
              <a:t>‹#›</a:t>
            </a:fld>
            <a:endParaRPr lang="en-US"/>
          </a:p>
        </p:txBody>
      </p:sp>
    </p:spTree>
    <p:extLst>
      <p:ext uri="{BB962C8B-B14F-4D97-AF65-F5344CB8AC3E}">
        <p14:creationId xmlns:p14="http://schemas.microsoft.com/office/powerpoint/2010/main" val="38109159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FEECDD8-6271-434E-9E90-A0DCD1511F17}" type="datetimeFigureOut">
              <a:rPr lang="en-US"/>
              <a:pPr>
                <a:defRPr/>
              </a:pPr>
              <a:t>16/05/27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9743A5-2CE3-334B-8DBF-9AA0C34A43A6}" type="slidenum">
              <a:rPr lang="en-US"/>
              <a:pPr>
                <a:defRPr/>
              </a:pPr>
              <a:t>‹#›</a:t>
            </a:fld>
            <a:endParaRPr lang="en-US"/>
          </a:p>
        </p:txBody>
      </p:sp>
    </p:spTree>
    <p:extLst>
      <p:ext uri="{BB962C8B-B14F-4D97-AF65-F5344CB8AC3E}">
        <p14:creationId xmlns:p14="http://schemas.microsoft.com/office/powerpoint/2010/main" val="8479702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74C005F-B64A-A741-B331-3E3F663A95CE}" type="datetimeFigureOut">
              <a:rPr lang="en-US"/>
              <a:pPr>
                <a:defRPr/>
              </a:pPr>
              <a:t>16/05/27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3C1F9D0-58AD-0D41-8051-E5C3B2875B6E}" type="slidenum">
              <a:rPr lang="en-US"/>
              <a:pPr>
                <a:defRPr/>
              </a:pPr>
              <a:t>‹#›</a:t>
            </a:fld>
            <a:endParaRPr lang="en-US"/>
          </a:p>
        </p:txBody>
      </p:sp>
    </p:spTree>
    <p:extLst>
      <p:ext uri="{BB962C8B-B14F-4D97-AF65-F5344CB8AC3E}">
        <p14:creationId xmlns:p14="http://schemas.microsoft.com/office/powerpoint/2010/main" val="2562897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4E28B2F-155D-5547-B463-667A557117CD}" type="datetimeFigureOut">
              <a:rPr lang="en-US"/>
              <a:pPr>
                <a:defRPr/>
              </a:pPr>
              <a:t>16/05/27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F0ECCAB-7695-A548-9096-49581B466910}" type="slidenum">
              <a:rPr lang="en-US"/>
              <a:pPr>
                <a:defRPr/>
              </a:pPr>
              <a:t>‹#›</a:t>
            </a:fld>
            <a:endParaRPr lang="en-US"/>
          </a:p>
        </p:txBody>
      </p:sp>
    </p:spTree>
    <p:extLst>
      <p:ext uri="{BB962C8B-B14F-4D97-AF65-F5344CB8AC3E}">
        <p14:creationId xmlns:p14="http://schemas.microsoft.com/office/powerpoint/2010/main" val="2308684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5B7F569-2AFC-9745-A1A4-42E55DB72D8E}" type="datetimeFigureOut">
              <a:rPr lang="en-US"/>
              <a:pPr>
                <a:defRPr/>
              </a:pPr>
              <a:t>16/05/27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FF9661D-9482-5A42-986A-82F7139FFA40}" type="slidenum">
              <a:rPr lang="en-US"/>
              <a:pPr>
                <a:defRPr/>
              </a:pPr>
              <a:t>‹#›</a:t>
            </a:fld>
            <a:endParaRPr lang="en-US"/>
          </a:p>
        </p:txBody>
      </p:sp>
    </p:spTree>
    <p:extLst>
      <p:ext uri="{BB962C8B-B14F-4D97-AF65-F5344CB8AC3E}">
        <p14:creationId xmlns:p14="http://schemas.microsoft.com/office/powerpoint/2010/main" val="1800985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2C8D7BE-B965-1B4E-9403-19D8BFD457E6}" type="datetimeFigureOut">
              <a:rPr lang="en-US"/>
              <a:pPr>
                <a:defRPr/>
              </a:pPr>
              <a:t>16/05/27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4BF1AC5-D186-5244-83D7-8D9932515956}" type="slidenum">
              <a:rPr lang="en-US"/>
              <a:pPr>
                <a:defRPr/>
              </a:pPr>
              <a:t>‹#›</a:t>
            </a:fld>
            <a:endParaRPr lang="en-US"/>
          </a:p>
        </p:txBody>
      </p:sp>
    </p:spTree>
    <p:extLst>
      <p:ext uri="{BB962C8B-B14F-4D97-AF65-F5344CB8AC3E}">
        <p14:creationId xmlns:p14="http://schemas.microsoft.com/office/powerpoint/2010/main" val="2523699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519D1CD-6F01-5847-ACDD-AB40771E9FCB}" type="datetimeFigureOut">
              <a:rPr lang="en-US"/>
              <a:pPr>
                <a:defRPr/>
              </a:pPr>
              <a:t>16/05/27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23C7D2F-17AF-3E49-9DAF-FEC71BF7F3E0}" type="slidenum">
              <a:rPr lang="en-US"/>
              <a:pPr>
                <a:defRPr/>
              </a:pPr>
              <a:t>‹#›</a:t>
            </a:fld>
            <a:endParaRPr lang="en-US"/>
          </a:p>
        </p:txBody>
      </p:sp>
    </p:spTree>
    <p:extLst>
      <p:ext uri="{BB962C8B-B14F-4D97-AF65-F5344CB8AC3E}">
        <p14:creationId xmlns:p14="http://schemas.microsoft.com/office/powerpoint/2010/main" val="3187538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A8067B6-95C1-4640-BD00-85ABD8ABBCD2}" type="datetimeFigureOut">
              <a:rPr lang="en-US"/>
              <a:pPr>
                <a:defRPr/>
              </a:pPr>
              <a:t>16/05/27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79F798E-6ADB-0D45-95BF-F05CAA15CB88}" type="slidenum">
              <a:rPr lang="en-US"/>
              <a:pPr>
                <a:defRPr/>
              </a:pPr>
              <a:t>‹#›</a:t>
            </a:fld>
            <a:endParaRPr lang="en-US"/>
          </a:p>
        </p:txBody>
      </p:sp>
    </p:spTree>
    <p:extLst>
      <p:ext uri="{BB962C8B-B14F-4D97-AF65-F5344CB8AC3E}">
        <p14:creationId xmlns:p14="http://schemas.microsoft.com/office/powerpoint/2010/main" val="3561166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08B5D7A-9127-4B47-BD3B-918729C23035}" type="datetimeFigureOut">
              <a:rPr lang="en-US"/>
              <a:pPr>
                <a:defRPr/>
              </a:pPr>
              <a:t>16/05/27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9A9AD65-27E9-C54C-9FD7-D94FE616D231}" type="slidenum">
              <a:rPr lang="en-US"/>
              <a:pPr>
                <a:defRPr/>
              </a:pPr>
              <a:t>‹#›</a:t>
            </a:fld>
            <a:endParaRPr lang="en-US"/>
          </a:p>
        </p:txBody>
      </p:sp>
    </p:spTree>
    <p:extLst>
      <p:ext uri="{BB962C8B-B14F-4D97-AF65-F5344CB8AC3E}">
        <p14:creationId xmlns:p14="http://schemas.microsoft.com/office/powerpoint/2010/main" val="363323633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F369F951-42BB-E843-B017-48979EB4C2B6}" type="datetimeFigureOut">
              <a:rPr lang="en-US"/>
              <a:pPr>
                <a:defRPr/>
              </a:pPr>
              <a:t>16/05/27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2FD73D31-AF01-DC46-AE20-361C2110F72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0"/>
          <a:cs typeface="ヒラギノ角ゴ Pro W3" charset="0"/>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5pPr>
      <a:lvl6pPr marL="4572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6pPr>
      <a:lvl7pPr marL="9144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7pPr>
      <a:lvl8pPr marL="13716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8pPr>
      <a:lvl9pPr marL="18288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ヒラギノ角ゴ Pro W3"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fld id="{55990D77-2BF2-9E4A-9872-626BFB3DF8E2}" type="datetimeFigureOut">
              <a:rPr lang="en-US"/>
              <a:pPr>
                <a:defRPr/>
              </a:pPr>
              <a:t>16/05/27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a:defRPr/>
            </a:pPr>
            <a:fld id="{059408FC-8B35-DF45-B104-FB237D5E2D3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0"/>
          <a:cs typeface="ヒラギノ角ゴ Pro W3" charset="0"/>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5pPr>
      <a:lvl6pPr marL="4572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6pPr>
      <a:lvl7pPr marL="9144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7pPr>
      <a:lvl8pPr marL="13716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8pPr>
      <a:lvl9pPr marL="18288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ヒラギノ角ゴ Pro W3"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fld id="{7914ECBE-55DC-3A44-92B7-2AE1E883E50C}" type="datetimeFigureOut">
              <a:rPr lang="en-US"/>
              <a:pPr>
                <a:defRPr/>
              </a:pPr>
              <a:t>16/05/27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a:defRPr/>
            </a:pPr>
            <a:fld id="{F821390A-EBAE-5D4B-8E0D-E5D009DB36E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0"/>
          <a:cs typeface="ヒラギノ角ゴ Pro W3" charset="0"/>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5pPr>
      <a:lvl6pPr marL="4572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6pPr>
      <a:lvl7pPr marL="9144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7pPr>
      <a:lvl8pPr marL="13716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8pPr>
      <a:lvl9pPr marL="18288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ヒラギノ角ゴ Pro W3"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16.jpeg"/><Relationship Id="rId1" Type="http://schemas.openxmlformats.org/officeDocument/2006/relationships/themeOverride" Target="../theme/themeOverride1.x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17.jpeg"/><Relationship Id="rId1" Type="http://schemas.openxmlformats.org/officeDocument/2006/relationships/themeOverride" Target="../theme/themeOverride2.x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18.jpeg"/><Relationship Id="rId1" Type="http://schemas.openxmlformats.org/officeDocument/2006/relationships/themeOverride" Target="../theme/themeOverride3.x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19.jpeg"/><Relationship Id="rId1" Type="http://schemas.openxmlformats.org/officeDocument/2006/relationships/themeOverride" Target="../theme/themeOverride4.x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20.jpeg"/><Relationship Id="rId1" Type="http://schemas.openxmlformats.org/officeDocument/2006/relationships/themeOverride" Target="../theme/themeOverride5.x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21.jpeg"/><Relationship Id="rId1" Type="http://schemas.openxmlformats.org/officeDocument/2006/relationships/themeOverride" Target="../theme/themeOverride6.x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22.jpeg"/><Relationship Id="rId1" Type="http://schemas.openxmlformats.org/officeDocument/2006/relationships/themeOverride" Target="../theme/themeOverride7.x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23.jpeg"/><Relationship Id="rId1" Type="http://schemas.openxmlformats.org/officeDocument/2006/relationships/themeOverride" Target="../theme/themeOverride8.x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24.jpeg"/><Relationship Id="rId1" Type="http://schemas.openxmlformats.org/officeDocument/2006/relationships/themeOverride" Target="../theme/themeOverride9.x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25.jpeg"/><Relationship Id="rId1" Type="http://schemas.openxmlformats.org/officeDocument/2006/relationships/themeOverride" Target="../theme/themeOverride10.x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26.jpeg"/><Relationship Id="rId1" Type="http://schemas.openxmlformats.org/officeDocument/2006/relationships/themeOverride" Target="../theme/themeOverride11.x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27.jpeg"/><Relationship Id="rId1" Type="http://schemas.openxmlformats.org/officeDocument/2006/relationships/themeOverride" Target="../theme/themeOverride12.x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28.jpeg"/><Relationship Id="rId1" Type="http://schemas.openxmlformats.org/officeDocument/2006/relationships/themeOverride" Target="../theme/themeOverride13.xml"/><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descr="Slide1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descr="1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descr="Slide1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3" descr="Slide1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descr="Slide1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descr="Slide1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3730" name="Picture 2" descr="Slide2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5778" name="Picture 1" descr="Slide2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6" name="Picture 1" descr="Slide2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4" name="Picture 1" descr="Slide2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descr="Slide0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22" name="Picture 1" descr="Slide2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970" name="Picture 2" descr="Slide2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6018" name="Picture 1" descr="Slide2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8066" name="Picture 2" descr="Slide2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0114" name="Picture 1" descr="Slide28.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62" name="Picture 3" descr="Slide29.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4210" name="Picture 2" descr="Slide3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6258" name="Picture 2" descr="Slide3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8306" name="Picture 1" descr="Slide3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1" descr="Slide3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descr="Slide0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Slide3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descr="Slide3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1" descr="Slide3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3" descr="Slide3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Slide3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1" descr="Slide4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1" descr="Slide4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1" descr="Slide4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1" descr="Slide4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1" descr="Slide4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descr="Slide0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Slide4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2" descr="Slide4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4" descr="Slide4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1" descr="Slide4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1" descr="Slide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1" descr="Slide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descr="Slide5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1" descr="Slide5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descr="Slide5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1" descr="Slide5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descr="Slide0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1" descr="Slide5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1" descr="Slide5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1" descr="Slide5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descr="Slide1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descr="Slide1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Slide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descr="Slide1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11016</TotalTime>
  <Words>1410</Words>
  <Application>Microsoft Macintosh PowerPoint</Application>
  <PresentationFormat>On-screen Show (4:3)</PresentationFormat>
  <Paragraphs>109</Paragraphs>
  <Slides>52</Slides>
  <Notes>52</Notes>
  <HiddenSlides>0</HiddenSlides>
  <MMClips>0</MMClips>
  <ScaleCrop>false</ScaleCrop>
  <HeadingPairs>
    <vt:vector size="4" baseType="variant">
      <vt:variant>
        <vt:lpstr>Theme</vt:lpstr>
      </vt:variant>
      <vt:variant>
        <vt:i4>3</vt:i4>
      </vt:variant>
      <vt:variant>
        <vt:lpstr>Slide Titles</vt:lpstr>
      </vt:variant>
      <vt:variant>
        <vt:i4>52</vt:i4>
      </vt:variant>
    </vt:vector>
  </HeadingPairs>
  <TitlesOfParts>
    <vt:vector size="55"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kind of events?</dc:title>
  <dc:creator>Mark Tittley</dc:creator>
  <cp:lastModifiedBy>Mark Tittley</cp:lastModifiedBy>
  <cp:revision>806</cp:revision>
  <dcterms:created xsi:type="dcterms:W3CDTF">2014-06-20T13:14:19Z</dcterms:created>
  <dcterms:modified xsi:type="dcterms:W3CDTF">2016-05-27T13:28:27Z</dcterms:modified>
</cp:coreProperties>
</file>