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1229" r:id="rId2"/>
    <p:sldId id="1159" r:id="rId3"/>
    <p:sldId id="1165" r:id="rId4"/>
    <p:sldId id="1176" r:id="rId5"/>
    <p:sldId id="1166" r:id="rId6"/>
    <p:sldId id="1169" r:id="rId7"/>
    <p:sldId id="1168" r:id="rId8"/>
    <p:sldId id="1167" r:id="rId9"/>
    <p:sldId id="1170" r:id="rId10"/>
    <p:sldId id="1172" r:id="rId11"/>
    <p:sldId id="1171" r:id="rId12"/>
    <p:sldId id="1173" r:id="rId13"/>
    <p:sldId id="1175" r:id="rId14"/>
    <p:sldId id="1174" r:id="rId15"/>
    <p:sldId id="917" r:id="rId16"/>
    <p:sldId id="1215" r:id="rId17"/>
    <p:sldId id="1003" r:id="rId18"/>
    <p:sldId id="1208" r:id="rId19"/>
    <p:sldId id="1211" r:id="rId20"/>
    <p:sldId id="1212" r:id="rId21"/>
    <p:sldId id="1213" r:id="rId22"/>
    <p:sldId id="1214" r:id="rId23"/>
    <p:sldId id="1209" r:id="rId24"/>
    <p:sldId id="1210" r:id="rId25"/>
    <p:sldId id="983" r:id="rId26"/>
    <p:sldId id="1216" r:id="rId27"/>
    <p:sldId id="1217" r:id="rId28"/>
    <p:sldId id="1218" r:id="rId29"/>
    <p:sldId id="1219" r:id="rId30"/>
    <p:sldId id="1220" r:id="rId31"/>
    <p:sldId id="1221" r:id="rId32"/>
    <p:sldId id="1222" r:id="rId33"/>
    <p:sldId id="1223" r:id="rId34"/>
    <p:sldId id="1226" r:id="rId35"/>
    <p:sldId id="1225" r:id="rId36"/>
    <p:sldId id="1227" r:id="rId37"/>
    <p:sldId id="1228" r:id="rId38"/>
    <p:sldId id="1224" r:id="rId39"/>
    <p:sldId id="1164" r:id="rId40"/>
    <p:sldId id="603" r:id="rId41"/>
    <p:sldId id="1110" r:id="rId42"/>
    <p:sldId id="1204" r:id="rId43"/>
    <p:sldId id="1114" r:id="rId44"/>
    <p:sldId id="1111" r:id="rId45"/>
    <p:sldId id="1206" r:id="rId46"/>
    <p:sldId id="1113" r:id="rId47"/>
    <p:sldId id="1177" r:id="rId48"/>
    <p:sldId id="967" r:id="rId49"/>
    <p:sldId id="956"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3FF"/>
    <a:srgbClr val="A69A80"/>
    <a:srgbClr val="A6A294"/>
    <a:srgbClr val="997A1E"/>
    <a:srgbClr val="AA8821"/>
    <a:srgbClr val="BF9925"/>
    <a:srgbClr val="D3A418"/>
    <a:srgbClr val="BE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1312" y="-400"/>
      </p:cViewPr>
      <p:guideLst>
        <p:guide orient="horz" pos="3491"/>
        <p:guide orient="horz" pos="153"/>
        <p:guide pos="525"/>
        <p:guide pos="570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79942F4-DB0C-A149-A065-1FDC350B25D7}" type="datetimeFigureOut">
              <a:rPr lang="en-US"/>
              <a:pPr>
                <a:defRPr/>
              </a:pPr>
              <a:t>16/05/27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B574AB-ED42-E144-8115-5E4B1A1979C1}" type="slidenum">
              <a:rPr lang="en-US"/>
              <a:pPr>
                <a:defRPr/>
              </a:pPr>
              <a:t>‹#›</a:t>
            </a:fld>
            <a:endParaRPr lang="en-US"/>
          </a:p>
        </p:txBody>
      </p:sp>
    </p:spTree>
    <p:extLst>
      <p:ext uri="{BB962C8B-B14F-4D97-AF65-F5344CB8AC3E}">
        <p14:creationId xmlns:p14="http://schemas.microsoft.com/office/powerpoint/2010/main" val="5780424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week we will learn how to Fight Depression! Can you guess who our superhero is this week?</a:t>
            </a:r>
          </a:p>
        </p:txBody>
      </p:sp>
      <p:sp>
        <p:nvSpPr>
          <p:cNvPr id="4" name="Slide Number Placeholder 3"/>
          <p:cNvSpPr>
            <a:spLocks noGrp="1"/>
          </p:cNvSpPr>
          <p:nvPr>
            <p:ph type="sldNum" sz="quarter" idx="5"/>
          </p:nvPr>
        </p:nvSpPr>
        <p:spPr/>
        <p:txBody>
          <a:bodyPr/>
          <a:lstStyle/>
          <a:p>
            <a:pPr>
              <a:defRPr/>
            </a:pPr>
            <a:fld id="{7F036921-117F-2B43-8706-207FC961BAF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his girlfriend is kidnapped and tortured</a:t>
            </a:r>
            <a:endParaRPr lang="en-ZA">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4E4C5A5-2DDB-AF4E-B9A1-8D5307E4E936}" type="slidenum">
              <a:rPr lang="en-US" sz="1200"/>
              <a:pPr eaLnBrk="1" fontAlgn="base" hangingPunct="1">
                <a:spcBef>
                  <a:spcPct val="0"/>
                </a:spcBef>
                <a:spcAft>
                  <a:spcPct val="0"/>
                </a:spcAft>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his Malibu mansion is blown to pieces. </a:t>
            </a:r>
            <a:endParaRPr lang="en-ZA">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424CE7D-AA14-834C-8D07-5AF6FE1A5FE3}" type="slidenum">
              <a:rPr lang="en-US" sz="1200"/>
              <a:pPr eaLnBrk="1" fontAlgn="base" hangingPunct="1">
                <a:spcBef>
                  <a:spcPct val="0"/>
                </a:spcBef>
                <a:spcAft>
                  <a:spcPct val="0"/>
                </a:spcAft>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will happen to Tony Stark? To Iron Man? Is he going to quit the superhero business because it is too hard on him? </a:t>
            </a:r>
            <a:endParaRPr lang="en-ZA">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4DC278E-58FD-C543-96D1-4DD96A6FC3A5}" type="slidenum">
              <a:rPr lang="en-US" sz="1200"/>
              <a:pPr eaLnBrk="1" fontAlgn="base" hangingPunct="1">
                <a:spcBef>
                  <a:spcPct val="0"/>
                </a:spcBef>
                <a:spcAft>
                  <a:spcPct val="0"/>
                </a:spcAft>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Or will he seek support from the people who love him? </a:t>
            </a:r>
            <a:endParaRPr lang="en-ZA">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C002F91-26DD-B942-818D-677D871BBBBB}" type="slidenum">
              <a:rPr lang="en-US" sz="1200"/>
              <a:pPr eaLnBrk="1" fontAlgn="base" hangingPunct="1">
                <a:spcBef>
                  <a:spcPct val="0"/>
                </a:spcBef>
                <a:spcAft>
                  <a:spcPct val="0"/>
                </a:spcAft>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Thankfully by the end of the movie we see he is in a much better place and has won his fight against depression!</a:t>
            </a:r>
            <a:endParaRPr lang="en-ZA">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B8F382C-09EC-A74B-95AB-5AFA4CCC89BB}" type="slidenum">
              <a:rPr lang="en-US" sz="1200"/>
              <a:pPr eaLnBrk="1" fontAlgn="base" hangingPunct="1">
                <a:spcBef>
                  <a:spcPct val="0"/>
                </a:spcBef>
                <a:spcAft>
                  <a:spcPct val="0"/>
                </a:spcAft>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begin by understanding depression.</a:t>
            </a:r>
          </a:p>
          <a:p>
            <a:pPr eaLnBrk="1" hangingPunct="1">
              <a:spcBef>
                <a:spcPct val="0"/>
              </a:spcBef>
            </a:pPr>
            <a:endParaRPr 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5D467DA-6AF4-E443-907B-858411561C89}" type="slidenum">
              <a:rPr lang="en-US" sz="1200"/>
              <a:pPr eaLnBrk="1" fontAlgn="base" hangingPunct="1">
                <a:spcBef>
                  <a:spcPct val="0"/>
                </a:spcBef>
                <a:spcAft>
                  <a:spcPct val="0"/>
                </a:spcAft>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Depression is a severe, typically prolonged, feeling of low spirit and sadness. It effects how a person feels, behaves and thinks.</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01174EE-4C42-F048-8989-940626D0A6AB}" type="slidenum">
              <a:rPr lang="en-US" sz="1200"/>
              <a:pPr eaLnBrk="1" fontAlgn="base" hangingPunct="1">
                <a:spcBef>
                  <a:spcPct val="0"/>
                </a:spcBef>
                <a:spcAft>
                  <a:spcPct val="0"/>
                </a:spcAft>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How Do We Identify Depression? What are the signs of depression?</a:t>
            </a:r>
            <a:endParaRPr lang="en-ZA">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670B671-558D-5440-B687-EDC1615D3BF9}" type="slidenum">
              <a:rPr lang="en-US" sz="1200"/>
              <a:pPr eaLnBrk="1" fontAlgn="base" hangingPunct="1">
                <a:spcBef>
                  <a:spcPct val="0"/>
                </a:spcBef>
                <a:spcAft>
                  <a:spcPct val="0"/>
                </a:spcAft>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Persistent sadness that lingers</a:t>
            </a:r>
            <a:endParaRPr lang="en-ZA">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30D49BA-5D88-AE4D-9848-7971AF68FF45}" type="slidenum">
              <a:rPr lang="en-US" sz="1200"/>
              <a:pPr eaLnBrk="1" fontAlgn="base" hangingPunct="1">
                <a:spcBef>
                  <a:spcPct val="0"/>
                </a:spcBef>
                <a:spcAft>
                  <a:spcPct val="0"/>
                </a:spcAft>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Change in appetite</a:t>
            </a:r>
            <a:endParaRPr lang="en-ZA">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8F7490D-9F84-E84E-9167-37189F807E24}" type="slidenum">
              <a:rPr lang="en-US" sz="1200"/>
              <a:pPr eaLnBrk="1" fontAlgn="base" hangingPunct="1">
                <a:spcBef>
                  <a:spcPct val="0"/>
                </a:spcBef>
                <a:spcAft>
                  <a:spcPct val="0"/>
                </a:spcAft>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it is Iron Man, of course. Here is the trailer for the third movie in the series.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7401E8F-0616-5648-9235-463F87ECE571}" type="slidenum">
              <a:rPr lang="en-US" sz="1200"/>
              <a:pPr eaLnBrk="1" fontAlgn="base" hangingPunct="1">
                <a:spcBef>
                  <a:spcPct val="0"/>
                </a:spcBef>
                <a:spcAft>
                  <a:spcPct val="0"/>
                </a:spcAft>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Difficulty sleeping – or a change in sleeping patterns.</a:t>
            </a:r>
            <a:endParaRPr lang="en-ZA">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21B182D-D18B-794F-B371-7F40CAF29832}" type="slidenum">
              <a:rPr lang="en-US" sz="1200"/>
              <a:pPr eaLnBrk="1" fontAlgn="base" hangingPunct="1">
                <a:spcBef>
                  <a:spcPct val="0"/>
                </a:spcBef>
                <a:spcAft>
                  <a:spcPct val="0"/>
                </a:spcAft>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(4) Constant irritability</a:t>
            </a:r>
            <a:endParaRPr lang="en-ZA">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A215D6A-8997-D940-A6EF-D9E217DDFFD3}" type="slidenum">
              <a:rPr lang="en-US" sz="1200"/>
              <a:pPr eaLnBrk="1" fontAlgn="base" hangingPunct="1">
                <a:spcBef>
                  <a:spcPct val="0"/>
                </a:spcBef>
                <a:spcAft>
                  <a:spcPct val="0"/>
                </a:spcAft>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(5) Problems concentrating</a:t>
            </a:r>
            <a:endParaRPr lang="en-ZA">
              <a:latin typeface="Calibri"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B25822A-C092-024B-A7AB-0EABD1FE23C1}" type="slidenum">
              <a:rPr lang="en-US" sz="1200"/>
              <a:pPr eaLnBrk="1" fontAlgn="base" hangingPunct="1">
                <a:spcBef>
                  <a:spcPct val="0"/>
                </a:spcBef>
                <a:spcAft>
                  <a:spcPct val="0"/>
                </a:spcAft>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(6) Tendency to Isolation</a:t>
            </a:r>
            <a:endParaRPr lang="en-ZA">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7E50912-C111-9D44-B99F-5DE24355AA52}" type="slidenum">
              <a:rPr lang="en-US" sz="1200"/>
              <a:pPr eaLnBrk="1" fontAlgn="base" hangingPunct="1">
                <a:spcBef>
                  <a:spcPct val="0"/>
                </a:spcBef>
                <a:spcAft>
                  <a:spcPct val="0"/>
                </a:spcAft>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(7) Lack of Enjoyment – An inability to enjoy things.</a:t>
            </a:r>
            <a:endParaRPr lang="en-ZA">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AC42FD3-3C5E-064D-875C-C97FE8962F95}" type="slidenum">
              <a:rPr lang="en-US" sz="1200"/>
              <a:pPr eaLnBrk="1" fontAlgn="base" hangingPunct="1">
                <a:spcBef>
                  <a:spcPct val="0"/>
                </a:spcBef>
                <a:spcAft>
                  <a:spcPct val="0"/>
                </a:spcAft>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Causes Depression? Here are some things that may cause someone to become depressed:</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12D563B-1CDD-C74D-9915-8EB90D7FEEF1}" type="slidenum">
              <a:rPr lang="en-US" sz="1200"/>
              <a:pPr eaLnBrk="1" fontAlgn="base" hangingPunct="1">
                <a:spcBef>
                  <a:spcPct val="0"/>
                </a:spcBef>
                <a:spcAft>
                  <a:spcPct val="0"/>
                </a:spcAft>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(1) Genes - Depression can be passed on through family lines but it is not guaranteed - just more likely that you could experience depression if there is a history of depression in your family.</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73D29FB-DA41-E94C-BF44-13712724D2BE}" type="slidenum">
              <a:rPr lang="en-US" sz="1200"/>
              <a:pPr eaLnBrk="1" fontAlgn="base" hangingPunct="1">
                <a:spcBef>
                  <a:spcPct val="0"/>
                </a:spcBef>
                <a:spcAft>
                  <a:spcPct val="0"/>
                </a:spcAft>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 Brain Chemistry – There are neurotransmitters in our brains that help regulate our moods.</a:t>
            </a:r>
            <a:endParaRPr lang="en-ZA">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147B38D-24E8-E04A-AE38-3D52A51CED09}" type="slidenum">
              <a:rPr lang="en-US" sz="1200"/>
              <a:pPr eaLnBrk="1" fontAlgn="base" hangingPunct="1">
                <a:spcBef>
                  <a:spcPct val="0"/>
                </a:spcBef>
                <a:spcAft>
                  <a:spcPct val="0"/>
                </a:spcAft>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(3) Medical Conditions - when you receive medication for various illnesses or conditions you could be more at risk of experiencing depression. </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C1D57E6-4542-3443-A4D3-641B5DE85434}" type="slidenum">
              <a:rPr lang="en-US" sz="1200"/>
              <a:pPr eaLnBrk="1" fontAlgn="base" hangingPunct="1">
                <a:spcBef>
                  <a:spcPct val="0"/>
                </a:spcBef>
                <a:spcAft>
                  <a:spcPct val="0"/>
                </a:spcAft>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(4) Social Environment - if you are surrounded by unhappiness and fighting and negativity you will be more susceptible to depression.</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0ADEEB9-6C48-D345-A6E1-82AED11234B6}" type="slidenum">
              <a:rPr lang="en-US" sz="1200"/>
              <a:pPr eaLnBrk="1" fontAlgn="base" hangingPunct="1">
                <a:spcBef>
                  <a:spcPct val="0"/>
                </a:spcBef>
                <a:spcAft>
                  <a:spcPct val="0"/>
                </a:spcAft>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Iron Man 3 starts with a glimpse where everything is dark and depressive for Tony Stark. </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6BD02A5-58CD-D34D-9F29-D4DDE35A1B23}" type="slidenum">
              <a:rPr lang="en-US" sz="1200"/>
              <a:pPr eaLnBrk="1" fontAlgn="base" hangingPunct="1">
                <a:spcBef>
                  <a:spcPct val="0"/>
                </a:spcBef>
                <a:spcAft>
                  <a:spcPct val="0"/>
                </a:spcAft>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(5) Daylight and Seasons – the more sunlight you have in your world the more serotonin you will have and the less likely you will be to experience depression.</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42E5B1A-21E8-7A46-A658-2262A8F5137E}" type="slidenum">
              <a:rPr lang="en-US" sz="1200"/>
              <a:pPr eaLnBrk="1" fontAlgn="base" hangingPunct="1">
                <a:spcBef>
                  <a:spcPct val="0"/>
                </a:spcBef>
                <a:spcAft>
                  <a:spcPct val="0"/>
                </a:spcAft>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(6) Life Events - if you experience a challenging life event like breaking an arm or losing a pet or a loved one or experiencing a divorce the more likely you will be to experience depression.</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47B8259-7E40-E044-B284-5A1FEAC05078}" type="slidenum">
              <a:rPr lang="en-US" sz="1200"/>
              <a:pPr eaLnBrk="1" fontAlgn="base" hangingPunct="1">
                <a:spcBef>
                  <a:spcPct val="0"/>
                </a:spcBef>
                <a:spcAft>
                  <a:spcPct val="0"/>
                </a:spcAft>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(7) Outlook on Things</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F188D2A-53AE-1748-9FA8-C5C51C9D1626}" type="slidenum">
              <a:rPr lang="en-US" sz="1200"/>
              <a:pPr eaLnBrk="1" fontAlgn="base" hangingPunct="1">
                <a:spcBef>
                  <a:spcPct val="0"/>
                </a:spcBef>
                <a:spcAft>
                  <a:spcPct val="0"/>
                </a:spcAft>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Celebrities and Depression. You may be surprised to know that many famous people struggle with depression:</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200D4F4-D76C-5B45-AFF8-88E97F323AA0}" type="slidenum">
              <a:rPr lang="en-US" sz="1200"/>
              <a:pPr eaLnBrk="1" fontAlgn="base" hangingPunct="1">
                <a:spcBef>
                  <a:spcPct val="0"/>
                </a:spcBef>
                <a:spcAft>
                  <a:spcPct val="0"/>
                </a:spcAft>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Owen Wilson</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5CC4361-8FCA-684A-8727-EAB68755B7C4}" type="slidenum">
              <a:rPr lang="en-US" sz="1200"/>
              <a:pPr eaLnBrk="1" fontAlgn="base" hangingPunct="1">
                <a:spcBef>
                  <a:spcPct val="0"/>
                </a:spcBef>
                <a:spcAft>
                  <a:spcPct val="0"/>
                </a:spcAft>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Jim Carrey</a:t>
            </a:r>
            <a:br>
              <a:rPr lang="en-US">
                <a:latin typeface="Calibri" charset="0"/>
              </a:rPr>
            </a:br>
            <a:endParaRPr lang="en-US">
              <a:latin typeface="Calibri"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FDF6EC0-7DA1-C446-AF38-37088526DCC4}" type="slidenum">
              <a:rPr lang="en-US" sz="1200"/>
              <a:pPr eaLnBrk="1" fontAlgn="base" hangingPunct="1">
                <a:spcBef>
                  <a:spcPct val="0"/>
                </a:spcBef>
                <a:spcAft>
                  <a:spcPct val="0"/>
                </a:spcAft>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Brad Pitt</a:t>
            </a:r>
            <a:br>
              <a:rPr lang="en-US">
                <a:latin typeface="Calibri" charset="0"/>
              </a:rPr>
            </a:br>
            <a:endParaRPr lang="en-US">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CC684E6-1EB7-B944-8AA2-A706F6962B60}" type="slidenum">
              <a:rPr lang="en-US" sz="1200"/>
              <a:pPr eaLnBrk="1" fontAlgn="base" hangingPunct="1">
                <a:spcBef>
                  <a:spcPct val="0"/>
                </a:spcBef>
                <a:spcAft>
                  <a:spcPct val="0"/>
                </a:spcAft>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Halle Berry</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ABE7FE4-B1CB-8042-8AC5-85895C25B6A8}" type="slidenum">
              <a:rPr lang="en-US" sz="1200"/>
              <a:pPr eaLnBrk="1" fontAlgn="base" hangingPunct="1">
                <a:spcBef>
                  <a:spcPct val="0"/>
                </a:spcBef>
                <a:spcAft>
                  <a:spcPct val="0"/>
                </a:spcAft>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Robin Williams</a:t>
            </a:r>
            <a:br>
              <a:rPr lang="en-US">
                <a:latin typeface="Calibri" charset="0"/>
              </a:rPr>
            </a:br>
            <a:endParaRPr lang="en-US">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8E7D65A-9434-BC4C-9691-757A4C0C715E}" type="slidenum">
              <a:rPr lang="en-US" sz="1200"/>
              <a:pPr eaLnBrk="1" fontAlgn="base" hangingPunct="1">
                <a:spcBef>
                  <a:spcPct val="0"/>
                </a:spcBef>
                <a:spcAft>
                  <a:spcPct val="0"/>
                </a:spcAft>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How do we, like Tony Stark, suit-up, become Iron Man and fight depression? </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B76C0D7-5FEC-3544-9075-2BB5EA4351AA}" type="slidenum">
              <a:rPr lang="en-US" sz="1200"/>
              <a:pPr eaLnBrk="1" fontAlgn="base" hangingPunct="1">
                <a:spcBef>
                  <a:spcPct val="0"/>
                </a:spcBef>
                <a:spcAft>
                  <a:spcPct val="0"/>
                </a:spcAft>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are transported back in time to discover why he was in such a mess. After the Avengers saved the earth, you might think Tony Stark would be even more egotistic and richer and happier than ever. But you would be wrong! </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5D5C9DD-B963-4C4B-B23F-0A94CE7FADE6}" type="slidenum">
              <a:rPr lang="en-US" sz="1200"/>
              <a:pPr eaLnBrk="1" fontAlgn="base" hangingPunct="1">
                <a:spcBef>
                  <a:spcPct val="0"/>
                </a:spcBef>
                <a:spcAft>
                  <a:spcPct val="0"/>
                </a:spcAft>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1. Write It Down – it is helpful to keep a journal of your thoughts so you can identify the triggers or causes of your depression as you record your thoughts and read them at a later stage.</a:t>
            </a:r>
            <a:endParaRPr lang="en-ZA">
              <a:latin typeface="Calibri"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BC71D1B-345E-534D-8FF4-912A61862638}" type="slidenum">
              <a:rPr lang="en-US" sz="1200"/>
              <a:pPr eaLnBrk="1" fontAlgn="base" hangingPunct="1">
                <a:spcBef>
                  <a:spcPct val="0"/>
                </a:spcBef>
                <a:spcAft>
                  <a:spcPct val="0"/>
                </a:spcAft>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Speak to Father</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1C74C8D-9BC1-944A-B647-A1D648788857}" type="slidenum">
              <a:rPr lang="en-US" sz="1200"/>
              <a:pPr eaLnBrk="1" fontAlgn="base" hangingPunct="1">
                <a:spcBef>
                  <a:spcPct val="0"/>
                </a:spcBef>
                <a:spcAft>
                  <a:spcPct val="0"/>
                </a:spcAft>
              </a:pPr>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The Lord is close to the brokenhearted and saves those who are crushed in spirit. (Psalm 34:18)</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C6C0C5F-4286-4A40-88BE-B9A06C7E6F58}" type="slidenum">
              <a:rPr lang="en-US" sz="1200"/>
              <a:pPr eaLnBrk="1" fontAlgn="base" hangingPunct="1">
                <a:spcBef>
                  <a:spcPct val="0"/>
                </a:spcBef>
                <a:spcAft>
                  <a:spcPct val="0"/>
                </a:spcAft>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Read the Word (Spend Time in the Word)</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2F7C63C-4517-2047-82DD-570E24C6195A}" type="slidenum">
              <a:rPr lang="en-US" sz="1200"/>
              <a:pPr eaLnBrk="1" fontAlgn="base" hangingPunct="1">
                <a:spcBef>
                  <a:spcPct val="0"/>
                </a:spcBef>
                <a:spcAft>
                  <a:spcPct val="0"/>
                </a:spcAft>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4. Talk to Someone – Don’t bottle things up inside because it will destroy you.</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EAA051E-8602-BC45-A480-7D1C11C5D8D8}" type="slidenum">
              <a:rPr lang="en-US" sz="1200"/>
              <a:pPr eaLnBrk="1" fontAlgn="base" hangingPunct="1">
                <a:spcBef>
                  <a:spcPct val="0"/>
                </a:spcBef>
                <a:spcAft>
                  <a:spcPct val="0"/>
                </a:spcAft>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When they saw him from a distance, they could hardly recognize him; they began to weep aloud, and they tore their robes and sprinkled dust on their heads. Then they sat on the ground with him for seven days and seven nights. No one said a word to him, because they saw how great his suffering was. (Job 2:12-13)</a:t>
            </a: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572F86B-D25B-3640-A452-686CDB7B5632}" type="slidenum">
              <a:rPr lang="en-US" sz="1200"/>
              <a:pPr eaLnBrk="1" fontAlgn="base" hangingPunct="1">
                <a:spcBef>
                  <a:spcPct val="0"/>
                </a:spcBef>
                <a:spcAft>
                  <a:spcPct val="0"/>
                </a:spcAft>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5. Do Happy Stuff - play a sport or go for a run (do something that used to make you happy even if you don't feel like doing it).</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FFD5771-7327-D54A-9F8E-50D5F59CDA21}" type="slidenum">
              <a:rPr lang="en-US" sz="1200"/>
              <a:pPr eaLnBrk="1" fontAlgn="base" hangingPunct="1">
                <a:spcBef>
                  <a:spcPct val="0"/>
                </a:spcBef>
                <a:spcAft>
                  <a:spcPct val="0"/>
                </a:spcAft>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6. Live With Positivity (Surround Yourself with Positivity) – see the glass as half-full!</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A97B6ED-1EE5-1445-B003-1FF4FC0C64A9}" type="slidenum">
              <a:rPr lang="en-US" sz="1200"/>
              <a:pPr eaLnBrk="1" fontAlgn="base" hangingPunct="1">
                <a:spcBef>
                  <a:spcPct val="0"/>
                </a:spcBef>
                <a:spcAft>
                  <a:spcPct val="0"/>
                </a:spcAft>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Summary: So how do we fight depression? (1) Write it down. (2) Speak to Father. (3) Read the Word. (4) Talk to Someone. (5) Do Happy Stuff. (6) Live with Positivity.</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C446D80-6A33-4343-B4F0-221557CA9A23}" type="slidenum">
              <a:rPr lang="en-US" sz="1200"/>
              <a:pPr eaLnBrk="1" fontAlgn="base" hangingPunct="1">
                <a:spcBef>
                  <a:spcPct val="0"/>
                </a:spcBef>
                <a:spcAft>
                  <a:spcPct val="0"/>
                </a:spcAft>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Pray</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B5DA129-9D74-9545-895F-D103577F2088}" type="slidenum">
              <a:rPr lang="en-US" sz="1200"/>
              <a:pPr eaLnBrk="1" fontAlgn="base" hangingPunct="1">
                <a:spcBef>
                  <a:spcPct val="0"/>
                </a:spcBef>
                <a:spcAft>
                  <a:spcPct val="0"/>
                </a:spcAft>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Even though he is in a committed relationship with Pepper Potts…</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C50B4AC-6B51-A74F-A5CE-2C5539286BE9}" type="slidenum">
              <a:rPr lang="en-US" sz="1200"/>
              <a:pPr eaLnBrk="1" fontAlgn="base" hangingPunct="1">
                <a:spcBef>
                  <a:spcPct val="0"/>
                </a:spcBef>
                <a:spcAft>
                  <a:spcPct val="0"/>
                </a:spcAft>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man is a mess. He is depressed, can’t sleep, and has panic attacks. These attacks leave him in tears and sitting helpless on the ground. And no armor or technology can protect or help him.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1BA9FAF-C9E5-274F-A0CD-5F08623FFF92}" type="slidenum">
              <a:rPr lang="en-US" sz="1200"/>
              <a:pPr eaLnBrk="1" fontAlgn="base" hangingPunct="1">
                <a:spcBef>
                  <a:spcPct val="0"/>
                </a:spcBef>
                <a:spcAft>
                  <a:spcPct val="0"/>
                </a:spcAft>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to make matters worse, there are two men who want to destroy the world and everything Tony loves. The first is The Mandarin. He is a mix of a James Bond villain and Osama Bin Laden, a mad man who represents no country but has a following of psychopaths who help him. </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D01F630-6B01-DB46-AE61-6BC6871A92B6}" type="slidenum">
              <a:rPr lang="en-US" sz="1200"/>
              <a:pPr eaLnBrk="1" fontAlgn="base" hangingPunct="1">
                <a:spcBef>
                  <a:spcPct val="0"/>
                </a:spcBef>
                <a:spcAft>
                  <a:spcPct val="0"/>
                </a:spcAft>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other villain is Aldrich Killian, a scientist who has a grudge against Tony Stack and is far more evil and deadly than he appears.</a:t>
            </a:r>
            <a:endParaRPr lang="en-ZA">
              <a:latin typeface="Calibri" charset="0"/>
            </a:endParaRPr>
          </a:p>
          <a:p>
            <a:pPr eaLnBrk="1" hangingPunct="1">
              <a:spcBef>
                <a:spcPct val="0"/>
              </a:spcBef>
            </a:pPr>
            <a:r>
              <a:rPr lang="en-US">
                <a:latin typeface="Calibri" charset="0"/>
              </a:rPr>
              <a:t>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FF5350A-4333-714E-90F7-94E2EF4239F3}" type="slidenum">
              <a:rPr lang="en-US" sz="1200"/>
              <a:pPr eaLnBrk="1" fontAlgn="base" hangingPunct="1">
                <a:spcBef>
                  <a:spcPct val="0"/>
                </a:spcBef>
                <a:spcAft>
                  <a:spcPct val="0"/>
                </a:spcAft>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in a matter of days, Tony Stark’s best friend (James Rhodes) is left in a coma after a terrorist attack…</a:t>
            </a:r>
            <a:endParaRPr lang="en-ZA">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97840A6-9B3B-224E-B009-66863F11E594}" type="slidenum">
              <a:rPr lang="en-US" sz="1200"/>
              <a:pPr eaLnBrk="1" fontAlgn="base" hangingPunct="1">
                <a:spcBef>
                  <a:spcPct val="0"/>
                </a:spcBef>
                <a:spcAft>
                  <a:spcPct val="0"/>
                </a:spcAft>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753BC4-4F13-F54D-B842-F7604B68E712}"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8A4A99-6B80-134A-B0B1-5A1F5D0434C2}" type="slidenum">
              <a:rPr lang="en-US"/>
              <a:pPr>
                <a:defRPr/>
              </a:pPr>
              <a:t>‹#›</a:t>
            </a:fld>
            <a:endParaRPr lang="en-US"/>
          </a:p>
        </p:txBody>
      </p:sp>
    </p:spTree>
    <p:extLst>
      <p:ext uri="{BB962C8B-B14F-4D97-AF65-F5344CB8AC3E}">
        <p14:creationId xmlns:p14="http://schemas.microsoft.com/office/powerpoint/2010/main" val="378707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408EA1-B61A-6244-83E4-EA58C47D9D38}"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B13A6D-7972-5545-A13F-399E1D3677D4}" type="slidenum">
              <a:rPr lang="en-US"/>
              <a:pPr>
                <a:defRPr/>
              </a:pPr>
              <a:t>‹#›</a:t>
            </a:fld>
            <a:endParaRPr lang="en-US"/>
          </a:p>
        </p:txBody>
      </p:sp>
    </p:spTree>
    <p:extLst>
      <p:ext uri="{BB962C8B-B14F-4D97-AF65-F5344CB8AC3E}">
        <p14:creationId xmlns:p14="http://schemas.microsoft.com/office/powerpoint/2010/main" val="222506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49B8DD-CF7C-5B45-B4EE-E5D36EC65ED7}"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847B07-9406-1E4D-A4A1-2068C614A154}" type="slidenum">
              <a:rPr lang="en-US"/>
              <a:pPr>
                <a:defRPr/>
              </a:pPr>
              <a:t>‹#›</a:t>
            </a:fld>
            <a:endParaRPr lang="en-US"/>
          </a:p>
        </p:txBody>
      </p:sp>
    </p:spTree>
    <p:extLst>
      <p:ext uri="{BB962C8B-B14F-4D97-AF65-F5344CB8AC3E}">
        <p14:creationId xmlns:p14="http://schemas.microsoft.com/office/powerpoint/2010/main" val="266593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23281D-6F3E-1F4D-8B8A-ACBCA792885B}"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B00058-EDA4-9041-99CE-28E8C15A2D68}" type="slidenum">
              <a:rPr lang="en-US"/>
              <a:pPr>
                <a:defRPr/>
              </a:pPr>
              <a:t>‹#›</a:t>
            </a:fld>
            <a:endParaRPr lang="en-US"/>
          </a:p>
        </p:txBody>
      </p:sp>
    </p:spTree>
    <p:extLst>
      <p:ext uri="{BB962C8B-B14F-4D97-AF65-F5344CB8AC3E}">
        <p14:creationId xmlns:p14="http://schemas.microsoft.com/office/powerpoint/2010/main" val="421289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C11473-E80A-6B40-B1D8-E1F30C7AE9D7}"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14507A-97EF-E742-870C-6441C45436A1}" type="slidenum">
              <a:rPr lang="en-US"/>
              <a:pPr>
                <a:defRPr/>
              </a:pPr>
              <a:t>‹#›</a:t>
            </a:fld>
            <a:endParaRPr lang="en-US"/>
          </a:p>
        </p:txBody>
      </p:sp>
    </p:spTree>
    <p:extLst>
      <p:ext uri="{BB962C8B-B14F-4D97-AF65-F5344CB8AC3E}">
        <p14:creationId xmlns:p14="http://schemas.microsoft.com/office/powerpoint/2010/main" val="117402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4CAFD27-BEDA-1744-A9C2-3E35C7235EA0}"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0174F5-96BB-3942-9ACB-021F3C5314E7}" type="slidenum">
              <a:rPr lang="en-US"/>
              <a:pPr>
                <a:defRPr/>
              </a:pPr>
              <a:t>‹#›</a:t>
            </a:fld>
            <a:endParaRPr lang="en-US"/>
          </a:p>
        </p:txBody>
      </p:sp>
    </p:spTree>
    <p:extLst>
      <p:ext uri="{BB962C8B-B14F-4D97-AF65-F5344CB8AC3E}">
        <p14:creationId xmlns:p14="http://schemas.microsoft.com/office/powerpoint/2010/main" val="334697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3F1D4F0-BFA2-F343-A7F1-C90EB02DFFA4}"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ADE887-3FBA-3446-AC99-478B44DB0CEC}" type="slidenum">
              <a:rPr lang="en-US"/>
              <a:pPr>
                <a:defRPr/>
              </a:pPr>
              <a:t>‹#›</a:t>
            </a:fld>
            <a:endParaRPr lang="en-US"/>
          </a:p>
        </p:txBody>
      </p:sp>
    </p:spTree>
    <p:extLst>
      <p:ext uri="{BB962C8B-B14F-4D97-AF65-F5344CB8AC3E}">
        <p14:creationId xmlns:p14="http://schemas.microsoft.com/office/powerpoint/2010/main" val="258177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ECA64BA-C7E5-D040-9AFF-CB7912C2B2AD}"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BA2A39-0C0D-B24F-A1FB-475D41DA5D19}" type="slidenum">
              <a:rPr lang="en-US"/>
              <a:pPr>
                <a:defRPr/>
              </a:pPr>
              <a:t>‹#›</a:t>
            </a:fld>
            <a:endParaRPr lang="en-US"/>
          </a:p>
        </p:txBody>
      </p:sp>
    </p:spTree>
    <p:extLst>
      <p:ext uri="{BB962C8B-B14F-4D97-AF65-F5344CB8AC3E}">
        <p14:creationId xmlns:p14="http://schemas.microsoft.com/office/powerpoint/2010/main" val="280417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DFAB34-0C8F-894B-824D-860D72121D87}"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93C9F15-3ED0-2F4D-BEBA-ECCF3B31F034}" type="slidenum">
              <a:rPr lang="en-US"/>
              <a:pPr>
                <a:defRPr/>
              </a:pPr>
              <a:t>‹#›</a:t>
            </a:fld>
            <a:endParaRPr lang="en-US"/>
          </a:p>
        </p:txBody>
      </p:sp>
    </p:spTree>
    <p:extLst>
      <p:ext uri="{BB962C8B-B14F-4D97-AF65-F5344CB8AC3E}">
        <p14:creationId xmlns:p14="http://schemas.microsoft.com/office/powerpoint/2010/main" val="392353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21ED84-9199-D549-B99F-BDB4C092592E}"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F708D0-AB55-F946-AEDF-EFCFA043517D}" type="slidenum">
              <a:rPr lang="en-US"/>
              <a:pPr>
                <a:defRPr/>
              </a:pPr>
              <a:t>‹#›</a:t>
            </a:fld>
            <a:endParaRPr lang="en-US"/>
          </a:p>
        </p:txBody>
      </p:sp>
    </p:spTree>
    <p:extLst>
      <p:ext uri="{BB962C8B-B14F-4D97-AF65-F5344CB8AC3E}">
        <p14:creationId xmlns:p14="http://schemas.microsoft.com/office/powerpoint/2010/main" val="256783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EB0A80-EE54-1A4F-9E5B-D67C133A8E1D}"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BFA4BD-D8D1-954C-887F-AB9709D41331}" type="slidenum">
              <a:rPr lang="en-US"/>
              <a:pPr>
                <a:defRPr/>
              </a:pPr>
              <a:t>‹#›</a:t>
            </a:fld>
            <a:endParaRPr lang="en-US"/>
          </a:p>
        </p:txBody>
      </p:sp>
    </p:spTree>
    <p:extLst>
      <p:ext uri="{BB962C8B-B14F-4D97-AF65-F5344CB8AC3E}">
        <p14:creationId xmlns:p14="http://schemas.microsoft.com/office/powerpoint/2010/main" val="23175087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E2A2285-EABE-794C-A0F4-D8BF8E5A14E6}"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67BFC9F-074E-9C49-B9D7-5ADBCADCE9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Slide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Slid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Slide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lid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Slid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Slide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Slide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Slid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Slide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lide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Slide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Slide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Slide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Slide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Slide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Slide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Slide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Slide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Slide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Slide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lide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Slide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Slide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Slide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Slide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Slide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Slide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lide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Slide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Slide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Slide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Slide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descr="Slide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Slide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Slide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Slide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Slide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Slide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Slide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Slide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lide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lide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Slide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lide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Slid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Slid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7922</TotalTime>
  <Words>1015</Words>
  <Application>Microsoft Macintosh PowerPoint</Application>
  <PresentationFormat>On-screen Show (4:3)</PresentationFormat>
  <Paragraphs>99</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579</cp:revision>
  <dcterms:created xsi:type="dcterms:W3CDTF">2014-06-20T13:14:19Z</dcterms:created>
  <dcterms:modified xsi:type="dcterms:W3CDTF">2016-05-27T14:20:43Z</dcterms:modified>
</cp:coreProperties>
</file>