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3"/>
  </p:notesMasterIdLst>
  <p:sldIdLst>
    <p:sldId id="364" r:id="rId3"/>
    <p:sldId id="1440" r:id="rId4"/>
    <p:sldId id="1368" r:id="rId5"/>
    <p:sldId id="1422" r:id="rId6"/>
    <p:sldId id="1224" r:id="rId7"/>
    <p:sldId id="1472" r:id="rId8"/>
    <p:sldId id="977" r:id="rId9"/>
    <p:sldId id="1235" r:id="rId10"/>
    <p:sldId id="1237" r:id="rId11"/>
    <p:sldId id="1238" r:id="rId12"/>
    <p:sldId id="1242" r:id="rId13"/>
    <p:sldId id="1236" r:id="rId14"/>
    <p:sldId id="1243" r:id="rId15"/>
    <p:sldId id="1473" r:id="rId16"/>
    <p:sldId id="1423" r:id="rId17"/>
    <p:sldId id="1444" r:id="rId18"/>
    <p:sldId id="1469" r:id="rId19"/>
    <p:sldId id="1262" r:id="rId20"/>
    <p:sldId id="1263" r:id="rId21"/>
    <p:sldId id="1264" r:id="rId22"/>
    <p:sldId id="1265" r:id="rId23"/>
    <p:sldId id="1266" r:id="rId24"/>
    <p:sldId id="1267" r:id="rId25"/>
    <p:sldId id="1268" r:id="rId26"/>
    <p:sldId id="1269" r:id="rId27"/>
    <p:sldId id="1270" r:id="rId28"/>
    <p:sldId id="1280" r:id="rId29"/>
    <p:sldId id="1271" r:id="rId30"/>
    <p:sldId id="1272" r:id="rId31"/>
    <p:sldId id="1273" r:id="rId32"/>
    <p:sldId id="1274" r:id="rId33"/>
    <p:sldId id="1275" r:id="rId34"/>
    <p:sldId id="1281" r:id="rId35"/>
    <p:sldId id="1253" r:id="rId36"/>
    <p:sldId id="1254" r:id="rId37"/>
    <p:sldId id="1255" r:id="rId38"/>
    <p:sldId id="1256" r:id="rId39"/>
    <p:sldId id="1257" r:id="rId40"/>
    <p:sldId id="1258" r:id="rId41"/>
    <p:sldId id="1259" r:id="rId42"/>
    <p:sldId id="1474" r:id="rId43"/>
    <p:sldId id="1283" r:id="rId44"/>
    <p:sldId id="1284" r:id="rId45"/>
    <p:sldId id="1445" r:id="rId46"/>
    <p:sldId id="1287" r:id="rId47"/>
    <p:sldId id="1466" r:id="rId48"/>
    <p:sldId id="1467" r:id="rId49"/>
    <p:sldId id="1464" r:id="rId50"/>
    <p:sldId id="1291" r:id="rId51"/>
    <p:sldId id="1468" r:id="rId5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kern="1200">
        <a:solidFill>
          <a:schemeClr val="tx1"/>
        </a:solidFill>
        <a:latin typeface="Calibri" charset="0"/>
        <a:ea typeface="ヒラギノ角ゴ Pro W3" charset="0"/>
        <a:cs typeface="ヒラギノ角ゴ Pro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E3FF"/>
    <a:srgbClr val="A69A80"/>
    <a:srgbClr val="A6A294"/>
    <a:srgbClr val="997A1E"/>
    <a:srgbClr val="AA8821"/>
    <a:srgbClr val="BF9925"/>
    <a:srgbClr val="D3A418"/>
    <a:srgbClr val="BE02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7" d="100"/>
          <a:sy n="67" d="100"/>
        </p:scale>
        <p:origin x="-208" y="-112"/>
      </p:cViewPr>
      <p:guideLst>
        <p:guide orient="horz" pos="4019"/>
        <p:guide pos="2879"/>
        <p:guide pos="5702"/>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D32C4DC9-5BDE-3640-AD73-C76021837435}" type="datetimeFigureOut">
              <a:rPr lang="en-US"/>
              <a:pPr>
                <a:defRPr/>
              </a:pPr>
              <a:t>16/05/27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0C50D65F-F04F-A74B-BA9B-86979ABA3297}" type="slidenum">
              <a:rPr lang="en-US"/>
              <a:pPr>
                <a:defRPr/>
              </a:pPr>
              <a:t>‹#›</a:t>
            </a:fld>
            <a:endParaRPr lang="en-US"/>
          </a:p>
        </p:txBody>
      </p:sp>
    </p:spTree>
    <p:extLst>
      <p:ext uri="{BB962C8B-B14F-4D97-AF65-F5344CB8AC3E}">
        <p14:creationId xmlns:p14="http://schemas.microsoft.com/office/powerpoint/2010/main" val="400054404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defTabSz="457200"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This week we are going to learn how to fight suicide. Can you guess who our superhero is for this week?</a:t>
            </a: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C306332C-1229-DB46-9F92-13768C27F77F}" type="slidenum">
              <a:rPr lang="en-US" sz="1200"/>
              <a:pPr eaLnBrk="1" fontAlgn="base" hangingPunct="1">
                <a:spcBef>
                  <a:spcPct val="0"/>
                </a:spcBef>
                <a:spcAft>
                  <a:spcPct val="0"/>
                </a:spcAft>
              </a:pPr>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2. Saul (1 Samuel 31:3-5) Saul was injured in battle and did not want the enemy to mock him so he took his own life.</a:t>
            </a: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24E2F66B-15A4-BB4E-B982-E66B3DC0EF4D}" type="slidenum">
              <a:rPr lang="en-ZA" sz="1200">
                <a:solidFill>
                  <a:srgbClr val="000000"/>
                </a:solidFill>
                <a:cs typeface="Arial" charset="0"/>
              </a:rPr>
              <a:pPr eaLnBrk="1" fontAlgn="base" hangingPunct="1">
                <a:spcBef>
                  <a:spcPct val="0"/>
                </a:spcBef>
                <a:spcAft>
                  <a:spcPct val="0"/>
                </a:spcAft>
              </a:pPr>
              <a:t>10</a:t>
            </a:fld>
            <a:endParaRPr lang="en-ZA" sz="1200">
              <a:solidFill>
                <a:srgbClr val="000000"/>
              </a:solidFill>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3. Judas (Matthew 27:3-5) – Judas deely regretted betraying Jesus and went out and hanged himself.</a:t>
            </a: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92F4D940-FC50-6848-9EC9-2953C99EADF8}" type="slidenum">
              <a:rPr lang="en-ZA" sz="1200">
                <a:solidFill>
                  <a:srgbClr val="000000"/>
                </a:solidFill>
                <a:cs typeface="Arial" charset="0"/>
              </a:rPr>
              <a:pPr eaLnBrk="1" fontAlgn="base" hangingPunct="1">
                <a:spcBef>
                  <a:spcPct val="0"/>
                </a:spcBef>
                <a:spcAft>
                  <a:spcPct val="0"/>
                </a:spcAft>
              </a:pPr>
              <a:t>11</a:t>
            </a:fld>
            <a:endParaRPr lang="en-ZA" sz="1200">
              <a:solidFill>
                <a:srgbClr val="000000"/>
              </a:solidFill>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Here are some others who committed suicide in the BIble: (1) Abimelech (Judges 9:52-54). (2) Saul's armor-bearer (1 Samuel 31:5). (3) Ahithophel (2 Samuel 17:23). (4) Zimri (1 Kings 16:15-20).</a:t>
            </a: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DE0A3C42-8A79-954E-8A0D-D86D8530A080}" type="slidenum">
              <a:rPr lang="en-ZA" sz="1200">
                <a:solidFill>
                  <a:srgbClr val="000000"/>
                </a:solidFill>
                <a:cs typeface="Arial" charset="0"/>
              </a:rPr>
              <a:pPr eaLnBrk="1" fontAlgn="base" hangingPunct="1">
                <a:spcBef>
                  <a:spcPct val="0"/>
                </a:spcBef>
                <a:spcAft>
                  <a:spcPct val="0"/>
                </a:spcAft>
              </a:pPr>
              <a:t>12</a:t>
            </a:fld>
            <a:endParaRPr lang="en-ZA" sz="1200">
              <a:solidFill>
                <a:srgbClr val="000000"/>
              </a:solidFill>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There were also people who expressed a desire to end their lives: Moses (Numbers 11:10-15)</a:t>
            </a: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977607C0-EA45-D644-A22D-DC9923FD21FA}" type="slidenum">
              <a:rPr lang="en-ZA" sz="1200">
                <a:solidFill>
                  <a:srgbClr val="000000"/>
                </a:solidFill>
                <a:cs typeface="Arial" charset="0"/>
              </a:rPr>
              <a:pPr eaLnBrk="1" fontAlgn="base" hangingPunct="1">
                <a:spcBef>
                  <a:spcPct val="0"/>
                </a:spcBef>
                <a:spcAft>
                  <a:spcPct val="0"/>
                </a:spcAft>
              </a:pPr>
              <a:t>13</a:t>
            </a:fld>
            <a:endParaRPr lang="en-ZA" sz="1200">
              <a:solidFill>
                <a:srgbClr val="000000"/>
              </a:solidFill>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Others who expressed a desire to die: (1) Jeremiah (Jeremiah 20:14-18). (2) Job (Job 7:15-16). (3) Jonah – twice in fact he wanted his life to end when he was caught out by the sailors (Jonah 1:11-12) and when God did not wipe out the Ninevites (Jonah 4:2). (4) The Philippian Jailer – when he thought his prisoners had escaped. (Acts 16:27). And don’t forget about Elijah in 1 Kings 19:4.</a:t>
            </a:r>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0090CEFE-66DF-4C4F-A33D-4FEEF18F6AA4}" type="slidenum">
              <a:rPr lang="en-ZA" sz="1200">
                <a:solidFill>
                  <a:srgbClr val="000000"/>
                </a:solidFill>
                <a:cs typeface="Arial" charset="0"/>
              </a:rPr>
              <a:pPr eaLnBrk="1" fontAlgn="base" hangingPunct="1">
                <a:spcBef>
                  <a:spcPct val="0"/>
                </a:spcBef>
                <a:spcAft>
                  <a:spcPct val="0"/>
                </a:spcAft>
              </a:pPr>
              <a:t>14</a:t>
            </a:fld>
            <a:endParaRPr lang="en-ZA" sz="1200">
              <a:solidFill>
                <a:srgbClr val="000000"/>
              </a:solidFill>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So how do we go about fighting suicide?</a:t>
            </a: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9ED6CEF6-9CCB-9048-B540-CB687B4ED06C}" type="slidenum">
              <a:rPr lang="en-US" sz="1200"/>
              <a:pPr eaLnBrk="1" fontAlgn="base" hangingPunct="1">
                <a:spcBef>
                  <a:spcPct val="0"/>
                </a:spcBef>
                <a:spcAft>
                  <a:spcPct val="0"/>
                </a:spcAft>
              </a:pPr>
              <a:t>15</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If you have a friend who is suicidal… you can help them!</a:t>
            </a: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B1C5C313-71ED-864E-ADA6-4F797CBB33C1}" type="slidenum">
              <a:rPr lang="en-US" sz="1200"/>
              <a:pPr eaLnBrk="1" fontAlgn="base" hangingPunct="1">
                <a:spcBef>
                  <a:spcPct val="0"/>
                </a:spcBef>
                <a:spcAft>
                  <a:spcPct val="0"/>
                </a:spcAft>
              </a:pPr>
              <a:t>16</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1. Look for Warning Signs. There are many warning signs that suicide is about to happen:</a:t>
            </a:r>
          </a:p>
          <a:p>
            <a:pPr eaLnBrk="1" hangingPunct="1">
              <a:spcBef>
                <a:spcPct val="0"/>
              </a:spcBef>
            </a:pPr>
            <a:endParaRPr lang="en-ZA">
              <a:latin typeface="Calibri" charset="0"/>
            </a:endParaRPr>
          </a:p>
        </p:txBody>
      </p:sp>
      <p:sp>
        <p:nvSpPr>
          <p:cNvPr id="604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2B03CD9C-C576-D54F-855D-F6F498BEB14B}" type="slidenum">
              <a:rPr lang="en-ZA" sz="1200">
                <a:solidFill>
                  <a:srgbClr val="000000"/>
                </a:solidFill>
                <a:cs typeface="Arial" charset="0"/>
              </a:rPr>
              <a:pPr eaLnBrk="1" fontAlgn="base" hangingPunct="1">
                <a:spcBef>
                  <a:spcPct val="0"/>
                </a:spcBef>
                <a:spcAft>
                  <a:spcPct val="0"/>
                </a:spcAft>
              </a:pPr>
              <a:t>17</a:t>
            </a:fld>
            <a:endParaRPr lang="en-ZA" sz="1200">
              <a:solidFill>
                <a:srgbClr val="000000"/>
              </a:solidFill>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 Talking about Dying - any mention of dying, disappearing, jumping, shooting oneself, or other self harm </a:t>
            </a:r>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7B84BCD7-46EA-EE43-B3E0-CF9F8E88F6A3}" type="slidenum">
              <a:rPr lang="en-ZA" sz="1200">
                <a:solidFill>
                  <a:srgbClr val="000000"/>
                </a:solidFill>
                <a:cs typeface="Arial" charset="0"/>
              </a:rPr>
              <a:pPr eaLnBrk="1" fontAlgn="base" hangingPunct="1">
                <a:spcBef>
                  <a:spcPct val="0"/>
                </a:spcBef>
                <a:spcAft>
                  <a:spcPct val="0"/>
                </a:spcAft>
              </a:pPr>
              <a:t>18</a:t>
            </a:fld>
            <a:endParaRPr lang="en-ZA" sz="1200">
              <a:solidFill>
                <a:srgbClr val="000000"/>
              </a:solidFill>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 Recent Loss - through death, divorce, separation, or broken relationship.</a:t>
            </a:r>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41F5BAFF-516D-7640-BDC5-FE210C36A637}" type="slidenum">
              <a:rPr lang="en-ZA" sz="1200">
                <a:solidFill>
                  <a:srgbClr val="000000"/>
                </a:solidFill>
                <a:cs typeface="Arial" charset="0"/>
              </a:rPr>
              <a:pPr eaLnBrk="1" fontAlgn="base" hangingPunct="1">
                <a:spcBef>
                  <a:spcPct val="0"/>
                </a:spcBef>
                <a:spcAft>
                  <a:spcPct val="0"/>
                </a:spcAft>
              </a:pPr>
              <a:t>19</a:t>
            </a:fld>
            <a:endParaRPr lang="en-ZA" sz="1200">
              <a:solidFill>
                <a:srgbClr val="000000"/>
              </a:solidFill>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It is Superman.</a:t>
            </a: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081A5425-428B-ED4F-A713-041FBA737A38}" type="slidenum">
              <a:rPr lang="en-US" sz="1200"/>
              <a:pPr eaLnBrk="1" fontAlgn="base" hangingPunct="1">
                <a:spcBef>
                  <a:spcPct val="0"/>
                </a:spcBef>
                <a:spcAft>
                  <a:spcPct val="0"/>
                </a:spcAft>
              </a:pPr>
              <a:t>2</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 Change in Personality - sad, withdrawn, irritable, anxious, tired, indecisive, apathetic</a:t>
            </a:r>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D5EBFE83-D310-994C-846C-BCC7406916CC}" type="slidenum">
              <a:rPr lang="en-ZA" sz="1200">
                <a:solidFill>
                  <a:srgbClr val="000000"/>
                </a:solidFill>
                <a:cs typeface="Arial" charset="0"/>
              </a:rPr>
              <a:pPr eaLnBrk="1" fontAlgn="base" hangingPunct="1">
                <a:spcBef>
                  <a:spcPct val="0"/>
                </a:spcBef>
                <a:spcAft>
                  <a:spcPct val="0"/>
                </a:spcAft>
              </a:pPr>
              <a:t>20</a:t>
            </a:fld>
            <a:endParaRPr lang="en-ZA" sz="1200">
              <a:solidFill>
                <a:srgbClr val="000000"/>
              </a:solidFill>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 Inability to Concentrate – on school, work or routine tasks</a:t>
            </a: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348B2F00-B4F2-9445-88CC-15644191CE43}" type="slidenum">
              <a:rPr lang="en-ZA" sz="1200">
                <a:solidFill>
                  <a:srgbClr val="000000"/>
                </a:solidFill>
                <a:cs typeface="Arial" charset="0"/>
              </a:rPr>
              <a:pPr eaLnBrk="1" fontAlgn="base" hangingPunct="1">
                <a:spcBef>
                  <a:spcPct val="0"/>
                </a:spcBef>
                <a:spcAft>
                  <a:spcPct val="0"/>
                </a:spcAft>
              </a:pPr>
              <a:t>21</a:t>
            </a:fld>
            <a:endParaRPr lang="en-ZA" sz="1200">
              <a:solidFill>
                <a:srgbClr val="000000"/>
              </a:solidFill>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 Change in Sleep Patterns - insomnia, often with early waking or oversleeping, nightmares</a:t>
            </a: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DE78C47A-A70B-C24B-AA15-9CA7FF0796D1}" type="slidenum">
              <a:rPr lang="en-ZA" sz="1200">
                <a:solidFill>
                  <a:srgbClr val="000000"/>
                </a:solidFill>
                <a:cs typeface="Arial" charset="0"/>
              </a:rPr>
              <a:pPr eaLnBrk="1" fontAlgn="base" hangingPunct="1">
                <a:spcBef>
                  <a:spcPct val="0"/>
                </a:spcBef>
                <a:spcAft>
                  <a:spcPct val="0"/>
                </a:spcAft>
              </a:pPr>
              <a:t>22</a:t>
            </a:fld>
            <a:endParaRPr lang="en-ZA" sz="1200">
              <a:solidFill>
                <a:srgbClr val="000000"/>
              </a:solidFill>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 Change in Eating Habits - loss of appetite and weight, or overeating</a:t>
            </a:r>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DCB6D3B4-70F9-694D-B669-9612BD9A6746}" type="slidenum">
              <a:rPr lang="en-ZA" sz="1200">
                <a:solidFill>
                  <a:srgbClr val="000000"/>
                </a:solidFill>
                <a:cs typeface="Arial" charset="0"/>
              </a:rPr>
              <a:pPr eaLnBrk="1" fontAlgn="base" hangingPunct="1">
                <a:spcBef>
                  <a:spcPct val="0"/>
                </a:spcBef>
                <a:spcAft>
                  <a:spcPct val="0"/>
                </a:spcAft>
              </a:pPr>
              <a:t>23</a:t>
            </a:fld>
            <a:endParaRPr lang="en-ZA" sz="1200">
              <a:solidFill>
                <a:srgbClr val="000000"/>
              </a:solidFill>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 Poor View of Self - feeling worthless, shame, overwhelming guilt, self-hatred</a:t>
            </a:r>
          </a:p>
        </p:txBody>
      </p:sp>
      <p:sp>
        <p:nvSpPr>
          <p:cNvPr id="747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B93075D1-CAF4-6C4B-9E98-89018AD0D8D8}" type="slidenum">
              <a:rPr lang="en-ZA" sz="1200">
                <a:solidFill>
                  <a:srgbClr val="000000"/>
                </a:solidFill>
                <a:cs typeface="Arial" charset="0"/>
              </a:rPr>
              <a:pPr eaLnBrk="1" fontAlgn="base" hangingPunct="1">
                <a:spcBef>
                  <a:spcPct val="0"/>
                </a:spcBef>
                <a:spcAft>
                  <a:spcPct val="0"/>
                </a:spcAft>
              </a:pPr>
              <a:t>24</a:t>
            </a:fld>
            <a:endParaRPr lang="en-ZA" sz="1200">
              <a:solidFill>
                <a:srgbClr val="000000"/>
              </a:solidFill>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 Saying Goodbye to People - saying they are going to miss you when they are gone</a:t>
            </a:r>
          </a:p>
          <a:p>
            <a:pPr eaLnBrk="1" hangingPunct="1">
              <a:spcBef>
                <a:spcPct val="0"/>
              </a:spcBef>
            </a:pPr>
            <a:endParaRPr lang="en-ZA">
              <a:latin typeface="Calibri" charset="0"/>
            </a:endParaRPr>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A4F3B9E0-33AB-3142-8B50-352C228BA658}" type="slidenum">
              <a:rPr lang="en-ZA" sz="1200">
                <a:solidFill>
                  <a:srgbClr val="000000"/>
                </a:solidFill>
                <a:cs typeface="Arial" charset="0"/>
              </a:rPr>
              <a:pPr eaLnBrk="1" fontAlgn="base" hangingPunct="1">
                <a:spcBef>
                  <a:spcPct val="0"/>
                </a:spcBef>
                <a:spcAft>
                  <a:spcPct val="0"/>
                </a:spcAft>
              </a:pPr>
              <a:t>25</a:t>
            </a:fld>
            <a:endParaRPr lang="en-ZA" sz="1200">
              <a:solidFill>
                <a:srgbClr val="000000"/>
              </a:solidFill>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 Giving Thing Away – they give away prized possessions.</a:t>
            </a:r>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3B7D841D-A762-5C47-A580-B2A66FBF7E67}" type="slidenum">
              <a:rPr lang="en-ZA" sz="1200">
                <a:solidFill>
                  <a:srgbClr val="000000"/>
                </a:solidFill>
                <a:cs typeface="Arial" charset="0"/>
              </a:rPr>
              <a:pPr eaLnBrk="1" fontAlgn="base" hangingPunct="1">
                <a:spcBef>
                  <a:spcPct val="0"/>
                </a:spcBef>
                <a:spcAft>
                  <a:spcPct val="0"/>
                </a:spcAft>
              </a:pPr>
              <a:t>26</a:t>
            </a:fld>
            <a:endParaRPr lang="en-ZA" sz="1200">
              <a:solidFill>
                <a:srgbClr val="000000"/>
              </a:solidFill>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2. Assess the Risk of Suicide!</a:t>
            </a:r>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72839E85-9918-0F49-8F11-4E0B4895663F}" type="slidenum">
              <a:rPr lang="en-ZA" sz="1200">
                <a:solidFill>
                  <a:srgbClr val="000000"/>
                </a:solidFill>
                <a:cs typeface="Arial" charset="0"/>
              </a:rPr>
              <a:pPr eaLnBrk="1" fontAlgn="base" hangingPunct="1">
                <a:spcBef>
                  <a:spcPct val="0"/>
                </a:spcBef>
                <a:spcAft>
                  <a:spcPct val="0"/>
                </a:spcAft>
              </a:pPr>
              <a:t>27</a:t>
            </a:fld>
            <a:endParaRPr lang="en-ZA" sz="1200">
              <a:solidFill>
                <a:srgbClr val="000000"/>
              </a:solidFill>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You can evaluate the level of risk and the imminence of the danger by remembering the following acrostic: S-L-A-P:</a:t>
            </a:r>
          </a:p>
        </p:txBody>
      </p:sp>
      <p:sp>
        <p:nvSpPr>
          <p:cNvPr id="829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E0277ED1-5304-8A4B-8313-2D69C6A65D86}" type="slidenum">
              <a:rPr lang="en-ZA" sz="1200">
                <a:solidFill>
                  <a:srgbClr val="000000"/>
                </a:solidFill>
                <a:cs typeface="Arial" charset="0"/>
              </a:rPr>
              <a:pPr eaLnBrk="1" fontAlgn="base" hangingPunct="1">
                <a:spcBef>
                  <a:spcPct val="0"/>
                </a:spcBef>
                <a:spcAft>
                  <a:spcPct val="0"/>
                </a:spcAft>
              </a:pPr>
              <a:t>28</a:t>
            </a:fld>
            <a:endParaRPr lang="en-ZA" sz="1200">
              <a:solidFill>
                <a:srgbClr val="000000"/>
              </a:solidFill>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S = Specific plan. Is your teen considering a specific course of action for taking his own life (either communicated to you directly or brought to light in some other fashion)? If the answer is yes, go on to the next question.</a:t>
            </a:r>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6A921C2E-A795-B54C-B227-ED1A5E87A0A1}" type="slidenum">
              <a:rPr lang="en-ZA" sz="1200">
                <a:solidFill>
                  <a:srgbClr val="000000"/>
                </a:solidFill>
                <a:cs typeface="Arial" charset="0"/>
              </a:rPr>
              <a:pPr eaLnBrk="1" fontAlgn="base" hangingPunct="1">
                <a:spcBef>
                  <a:spcPct val="0"/>
                </a:spcBef>
                <a:spcAft>
                  <a:spcPct val="0"/>
                </a:spcAft>
              </a:pPr>
              <a:t>29</a:t>
            </a:fld>
            <a:endParaRPr lang="en-ZA" sz="1200">
              <a:solidFill>
                <a:srgbClr val="000000"/>
              </a:solidFill>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I have no doubt that Superman would fly into action if he spotted someone jump off a building.</a:t>
            </a: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B8060B9B-824D-ED42-89C4-0A9D515134F7}" type="slidenum">
              <a:rPr lang="en-US" sz="1200"/>
              <a:pPr eaLnBrk="1" fontAlgn="base" hangingPunct="1">
                <a:spcBef>
                  <a:spcPct val="0"/>
                </a:spcBef>
                <a:spcAft>
                  <a:spcPct val="0"/>
                </a:spcAft>
              </a:pPr>
              <a:t>3</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L = Lethality of the plan. Is this specific plan really deadly? If so, he's now running a fifty percent risk. Continue to "A."</a:t>
            </a:r>
          </a:p>
        </p:txBody>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CFFADBEB-34CC-D543-A419-440F2C0B2C1A}" type="slidenum">
              <a:rPr lang="en-ZA" sz="1200">
                <a:solidFill>
                  <a:srgbClr val="000000"/>
                </a:solidFill>
                <a:cs typeface="Arial" charset="0"/>
              </a:rPr>
              <a:pPr eaLnBrk="1" fontAlgn="base" hangingPunct="1">
                <a:spcBef>
                  <a:spcPct val="0"/>
                </a:spcBef>
                <a:spcAft>
                  <a:spcPct val="0"/>
                </a:spcAft>
              </a:pPr>
              <a:t>30</a:t>
            </a:fld>
            <a:endParaRPr lang="en-ZA" sz="1200">
              <a:solidFill>
                <a:srgbClr val="000000"/>
              </a:solidFill>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A = Availability of plan. Can the plan be enacted? Does he have access to the means and/or materials needed to carry out his intentions? For example, are there any guns in the house? Would it be easy for him to lay his hands on large amounts of prescription medications? If so, he is in considerable danger, and you should take immediate action. Be sure to read the final question.</a:t>
            </a:r>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4F1C9495-C755-BF4E-BA2B-4FC18709F7F9}" type="slidenum">
              <a:rPr lang="en-ZA" sz="1200">
                <a:solidFill>
                  <a:srgbClr val="000000"/>
                </a:solidFill>
                <a:cs typeface="Arial" charset="0"/>
              </a:rPr>
              <a:pPr eaLnBrk="1" fontAlgn="base" hangingPunct="1">
                <a:spcBef>
                  <a:spcPct val="0"/>
                </a:spcBef>
                <a:spcAft>
                  <a:spcPct val="0"/>
                </a:spcAft>
              </a:pPr>
              <a:t>31</a:t>
            </a:fld>
            <a:endParaRPr lang="en-ZA" sz="1200">
              <a:solidFill>
                <a:srgbClr val="000000"/>
              </a:solidFill>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P = Proximity of help. Are there people close enough to keep him from following through with this specific, lethal, and available plan? He probably won't try anything while friends, family, or others whom he respects are around. Most suicides happen when the depressed individual is alone or in the company of another suicidal person. If there is no help close by, get them to a place where they can be kept safe. </a:t>
            </a: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4A128E94-FC0D-BE4C-AA07-D212F8BDADC9}" type="slidenum">
              <a:rPr lang="en-ZA" sz="1200">
                <a:solidFill>
                  <a:srgbClr val="000000"/>
                </a:solidFill>
                <a:cs typeface="Arial" charset="0"/>
              </a:rPr>
              <a:pPr eaLnBrk="1" fontAlgn="base" hangingPunct="1">
                <a:spcBef>
                  <a:spcPct val="0"/>
                </a:spcBef>
                <a:spcAft>
                  <a:spcPct val="0"/>
                </a:spcAft>
              </a:pPr>
              <a:t>32</a:t>
            </a:fld>
            <a:endParaRPr lang="en-ZA" sz="1200">
              <a:solidFill>
                <a:srgbClr val="000000"/>
              </a:solidFill>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ts val="0"/>
              </a:spcBef>
              <a:spcAft>
                <a:spcPts val="0"/>
              </a:spcAft>
              <a:defRPr/>
            </a:pPr>
            <a:r>
              <a:rPr lang="en-ZA" dirty="0" smtClean="0">
                <a:ea typeface="+mn-ea"/>
                <a:cs typeface="+mn-cs"/>
              </a:rPr>
              <a:t>3. Inspire Them: Find a time and a place where you can share verses and words of encouragement with them. For example, the following </a:t>
            </a:r>
            <a:r>
              <a:rPr lang="en-ZA" dirty="0" smtClean="0">
                <a:latin typeface="Calibri" charset="0"/>
                <a:ea typeface="+mn-ea"/>
                <a:cs typeface="+mn-cs"/>
              </a:rPr>
              <a:t>passages give reasons why suicide is not God's plan for their lives:</a:t>
            </a:r>
            <a:endParaRPr lang="en-ZA" dirty="0" smtClean="0">
              <a:solidFill>
                <a:srgbClr val="000000"/>
              </a:solidFill>
              <a:effectLst>
                <a:glow rad="101600">
                  <a:schemeClr val="bg1"/>
                </a:glow>
              </a:effectLst>
              <a:ea typeface="+mn-ea"/>
              <a:cs typeface="+mn-cs"/>
            </a:endParaRPr>
          </a:p>
        </p:txBody>
      </p:sp>
      <p:sp>
        <p:nvSpPr>
          <p:cNvPr id="931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80B5DF32-2C24-AB44-A6A4-AEC200D15BBC}" type="slidenum">
              <a:rPr lang="en-ZA" sz="1200">
                <a:solidFill>
                  <a:srgbClr val="000000"/>
                </a:solidFill>
                <a:cs typeface="Arial" charset="0"/>
              </a:rPr>
              <a:pPr eaLnBrk="1" fontAlgn="base" hangingPunct="1">
                <a:spcBef>
                  <a:spcPct val="0"/>
                </a:spcBef>
                <a:spcAft>
                  <a:spcPct val="0"/>
                </a:spcAft>
              </a:pPr>
              <a:t>33</a:t>
            </a:fld>
            <a:endParaRPr lang="en-ZA" sz="1200">
              <a:solidFill>
                <a:srgbClr val="000000"/>
              </a:solidFill>
              <a:cs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lnSpc>
                <a:spcPct val="150000"/>
              </a:lnSpc>
              <a:spcBef>
                <a:spcPts val="0"/>
              </a:spcBef>
              <a:spcAft>
                <a:spcPts val="0"/>
              </a:spcAft>
              <a:defRPr/>
            </a:pPr>
            <a:r>
              <a:rPr lang="en-ZA" dirty="0" smtClean="0">
                <a:solidFill>
                  <a:schemeClr val="bg1"/>
                </a:solidFill>
                <a:effectLst>
                  <a:glow rad="101600">
                    <a:schemeClr val="tx1"/>
                  </a:glow>
                </a:effectLst>
                <a:ea typeface="+mn-ea"/>
                <a:cs typeface="+mn-cs"/>
              </a:rPr>
              <a:t>1. I was created in God's image (Genesis 1:27) - </a:t>
            </a:r>
            <a:r>
              <a:rPr lang="en-ZA" dirty="0" smtClean="0">
                <a:ea typeface="+mn-ea"/>
                <a:cs typeface="+mn-cs"/>
              </a:rPr>
              <a:t>Genesis 1:27 says that we are created in God's image. We're not some throwaway thing that can be discarded easily and without much thought. We are made in the image of the one who brought us into being and, as we shall see later, has plans for us.</a:t>
            </a:r>
          </a:p>
        </p:txBody>
      </p:sp>
      <p:sp>
        <p:nvSpPr>
          <p:cNvPr id="95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80B2E801-E3C0-3743-89B5-7BD06E719187}" type="slidenum">
              <a:rPr lang="en-ZA" sz="1200">
                <a:solidFill>
                  <a:srgbClr val="000000"/>
                </a:solidFill>
                <a:cs typeface="Arial" charset="0"/>
              </a:rPr>
              <a:pPr eaLnBrk="1" fontAlgn="base" hangingPunct="1">
                <a:spcBef>
                  <a:spcPct val="0"/>
                </a:spcBef>
                <a:spcAft>
                  <a:spcPct val="0"/>
                </a:spcAft>
              </a:pPr>
              <a:t>34</a:t>
            </a:fld>
            <a:endParaRPr lang="en-ZA" sz="1200">
              <a:solidFill>
                <a:srgbClr val="000000"/>
              </a:solidFill>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50000"/>
              </a:lnSpc>
              <a:spcBef>
                <a:spcPct val="0"/>
              </a:spcBef>
            </a:pPr>
            <a:r>
              <a:rPr lang="en-ZA">
                <a:solidFill>
                  <a:schemeClr val="bg1"/>
                </a:solidFill>
                <a:latin typeface="Calibri" charset="0"/>
              </a:rPr>
              <a:t>2. I was created very good (Genesis 1:31) - </a:t>
            </a:r>
            <a:r>
              <a:rPr lang="en-ZA">
                <a:latin typeface="Calibri" charset="0"/>
              </a:rPr>
              <a:t>Genesis 1:31 sums up God's attitude toward us. On the sixth day of creation, after the creation of, among other things, human beings, God saw all that had been made and it was "very good." To use the old phrase, "God did not make junk." If that's so, then we shouldn't treat ourselves like junk.</a:t>
            </a:r>
            <a:endParaRPr lang="en-ZA">
              <a:solidFill>
                <a:schemeClr val="bg1"/>
              </a:solidFill>
              <a:latin typeface="Calibri" charset="0"/>
            </a:endParaRP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CEE95B1B-2A6F-FC48-B4CC-2CBC887BB046}" type="slidenum">
              <a:rPr lang="en-ZA" sz="1200">
                <a:solidFill>
                  <a:srgbClr val="000000"/>
                </a:solidFill>
                <a:cs typeface="Arial" charset="0"/>
              </a:rPr>
              <a:pPr eaLnBrk="1" fontAlgn="base" hangingPunct="1">
                <a:spcBef>
                  <a:spcPct val="0"/>
                </a:spcBef>
                <a:spcAft>
                  <a:spcPct val="0"/>
                </a:spcAft>
              </a:pPr>
              <a:t>35</a:t>
            </a:fld>
            <a:endParaRPr lang="en-ZA" sz="1200">
              <a:solidFill>
                <a:srgbClr val="000000"/>
              </a:solidFill>
              <a:cs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50000"/>
              </a:lnSpc>
              <a:spcBef>
                <a:spcPct val="0"/>
              </a:spcBef>
            </a:pPr>
            <a:r>
              <a:rPr lang="en-ZA">
                <a:solidFill>
                  <a:schemeClr val="bg1"/>
                </a:solidFill>
                <a:latin typeface="Calibri" charset="0"/>
              </a:rPr>
              <a:t>3. God sent his son to die for me (John 3:16) - </a:t>
            </a:r>
            <a:r>
              <a:rPr lang="en-ZA">
                <a:latin typeface="Calibri" charset="0"/>
              </a:rPr>
              <a:t>John 3:16, as much as any other passage in the Bible, expresses God's valuation of human beings when it says that "God so loved the world that he sent his only begotten Son..." If we were worth the death of the Son of God, we are too valuable to treat our lives as something to dispose of as we please.</a:t>
            </a:r>
            <a:endParaRPr lang="en-ZA">
              <a:solidFill>
                <a:schemeClr val="bg1"/>
              </a:solidFill>
              <a:latin typeface="Calibri" charset="0"/>
            </a:endParaRPr>
          </a:p>
        </p:txBody>
      </p:sp>
      <p:sp>
        <p:nvSpPr>
          <p:cNvPr id="993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A842C1BC-7AA0-2741-8B5A-6AF8DD5EFCC3}" type="slidenum">
              <a:rPr lang="en-ZA" sz="1200">
                <a:solidFill>
                  <a:srgbClr val="000000"/>
                </a:solidFill>
                <a:cs typeface="Arial" charset="0"/>
              </a:rPr>
              <a:pPr eaLnBrk="1" fontAlgn="base" hangingPunct="1">
                <a:spcBef>
                  <a:spcPct val="0"/>
                </a:spcBef>
                <a:spcAft>
                  <a:spcPct val="0"/>
                </a:spcAft>
              </a:pPr>
              <a:t>36</a:t>
            </a:fld>
            <a:endParaRPr lang="en-ZA" sz="1200">
              <a:solidFill>
                <a:srgbClr val="000000"/>
              </a:solidFill>
              <a:cs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50000"/>
              </a:lnSpc>
              <a:spcBef>
                <a:spcPct val="0"/>
              </a:spcBef>
            </a:pPr>
            <a:r>
              <a:rPr lang="en-ZA">
                <a:solidFill>
                  <a:schemeClr val="bg1"/>
                </a:solidFill>
                <a:latin typeface="Calibri" charset="0"/>
              </a:rPr>
              <a:t>4. I am God's workmanship (Ephesians 2:10) - </a:t>
            </a:r>
            <a:r>
              <a:rPr lang="en-ZA">
                <a:latin typeface="Calibri" charset="0"/>
              </a:rPr>
              <a:t>Ephesians 2:10 speaks in particular to believers when it says that we "are God's workmanship, created in Christ Jesus to do good works, which God prepared in advance for us to do." In other words, we are placed in this world to be available to God to do things, which God has in mind for each one of us to do. While God may not be surprised by a person's decision to commit suicide, suicide is certainly not the plan that God had for that person.</a:t>
            </a:r>
            <a:endParaRPr lang="en-ZA">
              <a:solidFill>
                <a:schemeClr val="bg1"/>
              </a:solidFill>
              <a:latin typeface="Calibri" charset="0"/>
            </a:endParaRP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D3EE22FA-9D25-FB4E-93AA-6524220DDE88}" type="slidenum">
              <a:rPr lang="en-ZA" sz="1200">
                <a:solidFill>
                  <a:srgbClr val="000000"/>
                </a:solidFill>
                <a:cs typeface="Arial" charset="0"/>
              </a:rPr>
              <a:pPr eaLnBrk="1" fontAlgn="base" hangingPunct="1">
                <a:spcBef>
                  <a:spcPct val="0"/>
                </a:spcBef>
                <a:spcAft>
                  <a:spcPct val="0"/>
                </a:spcAft>
              </a:pPr>
              <a:t>37</a:t>
            </a:fld>
            <a:endParaRPr lang="en-ZA" sz="1200">
              <a:solidFill>
                <a:srgbClr val="000000"/>
              </a:solidFill>
              <a:cs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34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solidFill>
                  <a:schemeClr val="bg1"/>
                </a:solidFill>
                <a:latin typeface="Calibri" charset="0"/>
              </a:rPr>
              <a:t>5. I am a temple of the Holy Spirit (I Cor 6:19) - </a:t>
            </a:r>
            <a:r>
              <a:rPr lang="en-ZA">
                <a:latin typeface="Calibri" charset="0"/>
              </a:rPr>
              <a:t>I Corinthians 6:19 tells me that my "body is a temple of the Holy Spirit." It goes on to tell me that I "am not my own." In short, as a Christian, I do not own my body and it is not mine to do with, as I want. It is to be used in the service of God to glorify God. Suicide is not an option.</a:t>
            </a:r>
          </a:p>
        </p:txBody>
      </p:sp>
      <p:sp>
        <p:nvSpPr>
          <p:cNvPr id="1034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0139B778-26F3-1F4B-AC04-028FD76E1259}" type="slidenum">
              <a:rPr lang="en-ZA" sz="1200">
                <a:solidFill>
                  <a:srgbClr val="000000"/>
                </a:solidFill>
                <a:cs typeface="Arial" charset="0"/>
              </a:rPr>
              <a:pPr eaLnBrk="1" fontAlgn="base" hangingPunct="1">
                <a:spcBef>
                  <a:spcPct val="0"/>
                </a:spcBef>
                <a:spcAft>
                  <a:spcPct val="0"/>
                </a:spcAft>
              </a:pPr>
              <a:t>38</a:t>
            </a:fld>
            <a:endParaRPr lang="en-ZA" sz="1200">
              <a:solidFill>
                <a:srgbClr val="000000"/>
              </a:solidFill>
              <a:cs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ts val="0"/>
              </a:spcBef>
              <a:spcAft>
                <a:spcPts val="0"/>
              </a:spcAft>
              <a:defRPr/>
            </a:pPr>
            <a:r>
              <a:rPr lang="en-ZA" dirty="0" smtClean="0">
                <a:solidFill>
                  <a:schemeClr val="bg1"/>
                </a:solidFill>
                <a:effectLst>
                  <a:glow rad="101600">
                    <a:schemeClr val="tx1"/>
                  </a:glow>
                </a:effectLst>
                <a:ea typeface="+mn-ea"/>
                <a:cs typeface="+mn-cs"/>
              </a:rPr>
              <a:t>6. God works all things out for good (Romans 8:28) - </a:t>
            </a:r>
            <a:r>
              <a:rPr lang="en-ZA" dirty="0" smtClean="0">
                <a:ea typeface="+mn-ea"/>
                <a:cs typeface="+mn-cs"/>
              </a:rPr>
              <a:t>Romans 8:28 recognizes that there are tough times in life, but it says "all things work together for good." If I trust in God and devote myself to serving God, those tough times will produce some good things. That's my faith.</a:t>
            </a:r>
          </a:p>
        </p:txBody>
      </p:sp>
      <p:sp>
        <p:nvSpPr>
          <p:cNvPr id="1054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A7E89234-15BC-514D-9E76-B91FB399AD2A}" type="slidenum">
              <a:rPr lang="en-ZA" sz="1200">
                <a:solidFill>
                  <a:srgbClr val="000000"/>
                </a:solidFill>
                <a:cs typeface="Arial" charset="0"/>
              </a:rPr>
              <a:pPr eaLnBrk="1" fontAlgn="base" hangingPunct="1">
                <a:spcBef>
                  <a:spcPct val="0"/>
                </a:spcBef>
                <a:spcAft>
                  <a:spcPct val="0"/>
                </a:spcAft>
              </a:pPr>
              <a:t>39</a:t>
            </a:fld>
            <a:endParaRPr lang="en-ZA" sz="1200">
              <a:solidFill>
                <a:srgbClr val="000000"/>
              </a:solidFill>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Let’s begin by understanding suicide.</a:t>
            </a:r>
          </a:p>
          <a:p>
            <a:pPr eaLnBrk="1" hangingPunct="1">
              <a:spcBef>
                <a:spcPct val="0"/>
              </a:spcBef>
            </a:pPr>
            <a:endParaRPr lang="en-US">
              <a:latin typeface="Calibri"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8816E98E-EA03-0E49-870A-470C449E0E4B}" type="slidenum">
              <a:rPr lang="en-US" sz="1200"/>
              <a:pPr eaLnBrk="1" fontAlgn="base" hangingPunct="1">
                <a:spcBef>
                  <a:spcPct val="0"/>
                </a:spcBef>
                <a:spcAft>
                  <a:spcPct val="0"/>
                </a:spcAft>
              </a:pPr>
              <a:t>4</a:t>
            </a:fld>
            <a:endParaRPr 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75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solidFill>
                  <a:schemeClr val="bg1"/>
                </a:solidFill>
                <a:latin typeface="Calibri" charset="0"/>
              </a:rPr>
              <a:t>7. God will never abandon me (Hebrews 13:5) - </a:t>
            </a:r>
            <a:r>
              <a:rPr lang="en-ZA">
                <a:latin typeface="Calibri" charset="0"/>
              </a:rPr>
              <a:t>No matter how attractive suicide may seem, there are some solid biblical reasons to stay alive and be a witness to the power of God to overcome or work through any situation. God didn't promise any easy life; God promised "never to leave us or forsake us" (Hebrews 13:5).</a:t>
            </a:r>
            <a:endParaRPr lang="en-ZA">
              <a:solidFill>
                <a:schemeClr val="bg1"/>
              </a:solidFill>
              <a:latin typeface="Calibri" charset="0"/>
            </a:endParaRPr>
          </a:p>
        </p:txBody>
      </p:sp>
      <p:sp>
        <p:nvSpPr>
          <p:cNvPr id="1075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F8D5D317-129A-2B41-9D1E-D02434AF535E}" type="slidenum">
              <a:rPr lang="en-ZA" sz="1200">
                <a:solidFill>
                  <a:srgbClr val="000000"/>
                </a:solidFill>
                <a:cs typeface="Arial" charset="0"/>
              </a:rPr>
              <a:pPr eaLnBrk="1" fontAlgn="base" hangingPunct="1">
                <a:spcBef>
                  <a:spcPct val="0"/>
                </a:spcBef>
                <a:spcAft>
                  <a:spcPct val="0"/>
                </a:spcAft>
              </a:pPr>
              <a:t>40</a:t>
            </a:fld>
            <a:endParaRPr lang="en-ZA" sz="1200">
              <a:solidFill>
                <a:srgbClr val="000000"/>
              </a:solidFill>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95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4. Connect Them - To a website designed to help people who are contemplating suicide:</a:t>
            </a:r>
          </a:p>
        </p:txBody>
      </p:sp>
      <p:sp>
        <p:nvSpPr>
          <p:cNvPr id="1095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C703CAEB-C453-1646-9736-7BAF378D874C}" type="slidenum">
              <a:rPr lang="en-ZA" sz="1200">
                <a:solidFill>
                  <a:srgbClr val="000000"/>
                </a:solidFill>
                <a:cs typeface="Arial" charset="0"/>
              </a:rPr>
              <a:pPr eaLnBrk="1" fontAlgn="base" hangingPunct="1">
                <a:spcBef>
                  <a:spcPct val="0"/>
                </a:spcBef>
                <a:spcAft>
                  <a:spcPct val="0"/>
                </a:spcAft>
              </a:pPr>
              <a:t>41</a:t>
            </a:fld>
            <a:endParaRPr lang="en-ZA" sz="1200">
              <a:solidFill>
                <a:srgbClr val="000000"/>
              </a:solidFill>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ts val="0"/>
              </a:spcBef>
              <a:spcAft>
                <a:spcPts val="0"/>
              </a:spcAft>
              <a:defRPr/>
            </a:pPr>
            <a:r>
              <a:rPr lang="en-ZA" dirty="0" smtClean="0">
                <a:solidFill>
                  <a:srgbClr val="000000"/>
                </a:solidFill>
                <a:effectLst>
                  <a:glow rad="101600">
                    <a:schemeClr val="bg1"/>
                  </a:glow>
                </a:effectLst>
                <a:ea typeface="+mn-ea"/>
                <a:cs typeface="+mn-cs"/>
              </a:rPr>
              <a:t>http://www.suicidal.com/</a:t>
            </a:r>
          </a:p>
        </p:txBody>
      </p:sp>
      <p:sp>
        <p:nvSpPr>
          <p:cNvPr id="1116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B41E0258-2725-4A4E-9947-8F0160D54C75}" type="slidenum">
              <a:rPr lang="en-ZA" sz="1200">
                <a:solidFill>
                  <a:srgbClr val="000000"/>
                </a:solidFill>
                <a:cs typeface="Arial" charset="0"/>
              </a:rPr>
              <a:pPr eaLnBrk="1" fontAlgn="base" hangingPunct="1">
                <a:spcBef>
                  <a:spcPct val="0"/>
                </a:spcBef>
                <a:spcAft>
                  <a:spcPct val="0"/>
                </a:spcAft>
              </a:pPr>
              <a:t>42</a:t>
            </a:fld>
            <a:endParaRPr lang="en-ZA" sz="1200">
              <a:solidFill>
                <a:srgbClr val="000000"/>
              </a:solidFill>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36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5. Refer them to a counsellor – the person may well need more help than you are able to give them so be sure to find someone who can help them further.</a:t>
            </a:r>
          </a:p>
        </p:txBody>
      </p:sp>
      <p:sp>
        <p:nvSpPr>
          <p:cNvPr id="1136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7C479AB5-30FE-F74D-8F29-9F7B3745D65C}" type="slidenum">
              <a:rPr lang="en-ZA" sz="1200">
                <a:solidFill>
                  <a:srgbClr val="000000"/>
                </a:solidFill>
                <a:cs typeface="Arial" charset="0"/>
              </a:rPr>
              <a:pPr eaLnBrk="1" fontAlgn="base" hangingPunct="1">
                <a:spcBef>
                  <a:spcPct val="0"/>
                </a:spcBef>
                <a:spcAft>
                  <a:spcPct val="0"/>
                </a:spcAft>
              </a:pPr>
              <a:t>43</a:t>
            </a:fld>
            <a:endParaRPr lang="en-ZA" sz="1200">
              <a:solidFill>
                <a:srgbClr val="000000"/>
              </a:solidFill>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57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If you are suicidal…</a:t>
            </a:r>
          </a:p>
        </p:txBody>
      </p:sp>
      <p:sp>
        <p:nvSpPr>
          <p:cNvPr id="1157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08EC8B4B-0AE2-6947-A0BB-DA61F18E27C3}" type="slidenum">
              <a:rPr lang="en-US" sz="1200"/>
              <a:pPr eaLnBrk="1" fontAlgn="base" hangingPunct="1">
                <a:spcBef>
                  <a:spcPct val="0"/>
                </a:spcBef>
                <a:spcAft>
                  <a:spcPct val="0"/>
                </a:spcAft>
              </a:pPr>
              <a:t>44</a:t>
            </a:fld>
            <a:endParaRPr 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77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ZA">
                <a:latin typeface="Calibri" charset="0"/>
              </a:rPr>
              <a:t>1. Admit It – be honest with yourself about your thoughts and your feelings.</a:t>
            </a:r>
          </a:p>
        </p:txBody>
      </p:sp>
      <p:sp>
        <p:nvSpPr>
          <p:cNvPr id="1177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CEB37CAB-818F-9F4B-8BB7-D3A4CD60FC4C}" type="slidenum">
              <a:rPr lang="en-ZA" sz="1200">
                <a:solidFill>
                  <a:srgbClr val="000000"/>
                </a:solidFill>
                <a:cs typeface="Arial" charset="0"/>
              </a:rPr>
              <a:pPr eaLnBrk="1" fontAlgn="base" hangingPunct="1">
                <a:spcBef>
                  <a:spcPct val="0"/>
                </a:spcBef>
                <a:spcAft>
                  <a:spcPct val="0"/>
                </a:spcAft>
              </a:pPr>
              <a:t>45</a:t>
            </a:fld>
            <a:endParaRPr lang="en-ZA" sz="1200">
              <a:solidFill>
                <a:srgbClr val="000000"/>
              </a:solidFill>
              <a:cs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98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2. Tell Father – Father God is there if you just turn to him and let him know what is going on in your mind and heart.</a:t>
            </a:r>
          </a:p>
          <a:p>
            <a:pPr eaLnBrk="1" hangingPunct="1">
              <a:spcBef>
                <a:spcPct val="0"/>
              </a:spcBef>
            </a:pPr>
            <a:endParaRPr lang="en-ZA">
              <a:latin typeface="Calibri" charset="0"/>
            </a:endParaRPr>
          </a:p>
        </p:txBody>
      </p:sp>
      <p:sp>
        <p:nvSpPr>
          <p:cNvPr id="1198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4EE62D1B-969D-A44E-92B9-03288A384F47}" type="slidenum">
              <a:rPr lang="en-ZA" sz="1200">
                <a:solidFill>
                  <a:srgbClr val="000000"/>
                </a:solidFill>
                <a:cs typeface="Arial" charset="0"/>
              </a:rPr>
              <a:pPr eaLnBrk="1" fontAlgn="base" hangingPunct="1">
                <a:spcBef>
                  <a:spcPct val="0"/>
                </a:spcBef>
                <a:spcAft>
                  <a:spcPct val="0"/>
                </a:spcAft>
              </a:pPr>
              <a:t>46</a:t>
            </a:fld>
            <a:endParaRPr lang="en-ZA" sz="1200">
              <a:solidFill>
                <a:srgbClr val="000000"/>
              </a:solidFill>
              <a:cs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18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3. Tell a Friend – find someone that you trust and open up to them.</a:t>
            </a:r>
          </a:p>
          <a:p>
            <a:pPr eaLnBrk="1" hangingPunct="1">
              <a:spcBef>
                <a:spcPct val="0"/>
              </a:spcBef>
            </a:pPr>
            <a:endParaRPr lang="en-ZA" b="1">
              <a:latin typeface="Calibri" charset="0"/>
            </a:endParaRPr>
          </a:p>
        </p:txBody>
      </p:sp>
      <p:sp>
        <p:nvSpPr>
          <p:cNvPr id="1218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52BFE10E-A34D-6641-A4E1-187E6CF76FB2}" type="slidenum">
              <a:rPr lang="en-ZA" sz="1200">
                <a:solidFill>
                  <a:srgbClr val="000000"/>
                </a:solidFill>
                <a:cs typeface="Arial" charset="0"/>
              </a:rPr>
              <a:pPr eaLnBrk="1" fontAlgn="base" hangingPunct="1">
                <a:spcBef>
                  <a:spcPct val="0"/>
                </a:spcBef>
                <a:spcAft>
                  <a:spcPct val="0"/>
                </a:spcAft>
              </a:pPr>
              <a:t>47</a:t>
            </a:fld>
            <a:endParaRPr lang="en-ZA" sz="1200">
              <a:solidFill>
                <a:srgbClr val="000000"/>
              </a:solidFill>
              <a:cs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3" name="Notes Placeholder 2"/>
          <p:cNvSpPr>
            <a:spLocks noGrp="1"/>
          </p:cNvSpPr>
          <p:nvPr>
            <p:ph type="body" idx="1"/>
          </p:nvPr>
        </p:nvSpPr>
        <p:spPr bwMode="auto"/>
        <p:txBody>
          <a:bodyPr wrap="square" numCol="1" anchor="t" anchorCtr="0" compatLnSpc="1">
            <a:prstTxWarp prst="textNoShape">
              <a:avLst/>
            </a:prstTxWarp>
          </a:bodyPr>
          <a:lstStyle/>
          <a:p>
            <a:pPr eaLnBrk="1" fontAlgn="auto" hangingPunct="1">
              <a:spcBef>
                <a:spcPct val="0"/>
              </a:spcBef>
              <a:spcAft>
                <a:spcPts val="0"/>
              </a:spcAft>
              <a:defRPr/>
            </a:pPr>
            <a:r>
              <a:rPr lang="en-ZA" dirty="0" smtClean="0">
                <a:solidFill>
                  <a:schemeClr val="bg1"/>
                </a:solidFill>
                <a:effectLst>
                  <a:glow rad="228600">
                    <a:schemeClr val="tx1">
                      <a:alpha val="40000"/>
                    </a:schemeClr>
                  </a:glow>
                </a:effectLst>
                <a:latin typeface="DomBold BT" pitchFamily="66" charset="0"/>
                <a:ea typeface="+mn-ea"/>
                <a:cs typeface="+mn-cs"/>
              </a:rPr>
              <a:t>4. Ask for Help – Go to someone who you think can help you and ask them for help.</a:t>
            </a:r>
          </a:p>
        </p:txBody>
      </p:sp>
      <p:sp>
        <p:nvSpPr>
          <p:cNvPr id="1239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8F8F4BB5-CC53-AC44-87A1-6A90112C1DA2}" type="slidenum">
              <a:rPr lang="en-ZA" sz="1200">
                <a:solidFill>
                  <a:srgbClr val="000000"/>
                </a:solidFill>
                <a:cs typeface="Arial" charset="0"/>
              </a:rPr>
              <a:pPr eaLnBrk="1" fontAlgn="base" hangingPunct="1">
                <a:spcBef>
                  <a:spcPct val="0"/>
                </a:spcBef>
                <a:spcAft>
                  <a:spcPct val="0"/>
                </a:spcAft>
              </a:pPr>
              <a:t>48</a:t>
            </a:fld>
            <a:endParaRPr lang="en-ZA" sz="1200">
              <a:solidFill>
                <a:srgbClr val="000000"/>
              </a:solidFill>
              <a:cs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59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5. Look Ahead – it really helps to think about the possibilities of the future rather than the mistakes of the past or the pressures of today.</a:t>
            </a:r>
          </a:p>
        </p:txBody>
      </p:sp>
      <p:sp>
        <p:nvSpPr>
          <p:cNvPr id="1259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A6A34C97-6CCF-BB40-BE35-4F7F6C0A8207}" type="slidenum">
              <a:rPr lang="en-ZA" sz="1200">
                <a:solidFill>
                  <a:srgbClr val="000000"/>
                </a:solidFill>
                <a:cs typeface="Arial" charset="0"/>
              </a:rPr>
              <a:pPr eaLnBrk="1" fontAlgn="base" hangingPunct="1">
                <a:spcBef>
                  <a:spcPct val="0"/>
                </a:spcBef>
                <a:spcAft>
                  <a:spcPct val="0"/>
                </a:spcAft>
              </a:pPr>
              <a:t>49</a:t>
            </a:fld>
            <a:endParaRPr lang="en-ZA" sz="1200">
              <a:solidFill>
                <a:srgbClr val="000000"/>
              </a:solidFill>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In our last Fire Fighters session we spoke about fighting depression and mentioned how that Robin Williams had not only battled with depression but had taken his own life.</a:t>
            </a:r>
          </a:p>
          <a:p>
            <a:pPr eaLnBrk="1" hangingPunct="1">
              <a:spcBef>
                <a:spcPct val="0"/>
              </a:spcBef>
            </a:pPr>
            <a:endParaRPr lang="en-US">
              <a:latin typeface="Calibri" charset="0"/>
            </a:endParaRP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7802AA6D-BE75-BA4A-93F2-573051618430}" type="slidenum">
              <a:rPr lang="en-US" sz="1200"/>
              <a:pPr eaLnBrk="1" fontAlgn="base" hangingPunct="1">
                <a:spcBef>
                  <a:spcPct val="0"/>
                </a:spcBef>
                <a:spcAft>
                  <a:spcPct val="0"/>
                </a:spcAft>
              </a:pPr>
              <a:t>5</a:t>
            </a:fld>
            <a:endParaRPr lang="en-US"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80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Let’s Pray</a:t>
            </a:r>
          </a:p>
        </p:txBody>
      </p:sp>
      <p:sp>
        <p:nvSpPr>
          <p:cNvPr id="1280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A93AB7F-F73D-844F-AF6F-F947A07ABE5C}" type="slidenum">
              <a:rPr lang="en-US" sz="1200"/>
              <a:pPr eaLnBrk="1" fontAlgn="base" hangingPunct="1">
                <a:spcBef>
                  <a:spcPct val="0"/>
                </a:spcBef>
                <a:spcAft>
                  <a:spcPct val="0"/>
                </a:spcAft>
              </a:pPr>
              <a:t>50</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According to a UN report this week – one person commits suicide ever 40 seconds. Source: http://www.iol.co.za/lifestyle/one-person-commits-suicide-every-40-seconds-1.1746594</a:t>
            </a: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D843BCD4-1BB0-6644-90E0-094C326B7C62}" type="slidenum">
              <a:rPr lang="en-US" sz="1200"/>
              <a:pPr eaLnBrk="1" fontAlgn="base" hangingPunct="1">
                <a:spcBef>
                  <a:spcPct val="0"/>
                </a:spcBef>
                <a:spcAft>
                  <a:spcPct val="0"/>
                </a:spcAft>
              </a:pPr>
              <a:t>6</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Sharing: Have you or a friend come close to suicide?</a:t>
            </a: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D491D669-E53D-D846-BF7E-CE87B70E49E7}" type="slidenum">
              <a:rPr lang="en-US" sz="1200"/>
              <a:pPr eaLnBrk="1" fontAlgn="base" hangingPunct="1">
                <a:spcBef>
                  <a:spcPct val="0"/>
                </a:spcBef>
                <a:spcAft>
                  <a:spcPct val="0"/>
                </a:spcAft>
              </a:pPr>
              <a:t>7</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Suicide is not a new idea. The Bible records seven suicides.</a:t>
            </a: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71546191-6E9E-4B49-B325-696F1B9D4555}" type="slidenum">
              <a:rPr lang="en-ZA" sz="1200">
                <a:solidFill>
                  <a:srgbClr val="000000"/>
                </a:solidFill>
                <a:cs typeface="Arial" charset="0"/>
              </a:rPr>
              <a:pPr eaLnBrk="1" fontAlgn="base" hangingPunct="1">
                <a:spcBef>
                  <a:spcPct val="0"/>
                </a:spcBef>
                <a:spcAft>
                  <a:spcPct val="0"/>
                </a:spcAft>
              </a:pPr>
              <a:t>8</a:t>
            </a:fld>
            <a:endParaRPr lang="en-ZA" sz="1200">
              <a:solidFill>
                <a:srgbClr val="000000"/>
              </a:solidFill>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1. Samson (Judges 16:25-30) - Samson died for a cause he believed in and for revenge.</a:t>
            </a: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D532A618-E76C-B746-B2DE-87674811A97B}" type="slidenum">
              <a:rPr lang="en-ZA" sz="1200">
                <a:solidFill>
                  <a:srgbClr val="000000"/>
                </a:solidFill>
                <a:cs typeface="Arial" charset="0"/>
              </a:rPr>
              <a:pPr eaLnBrk="1" fontAlgn="base" hangingPunct="1">
                <a:spcBef>
                  <a:spcPct val="0"/>
                </a:spcBef>
                <a:spcAft>
                  <a:spcPct val="0"/>
                </a:spcAft>
              </a:pPr>
              <a:t>9</a:t>
            </a:fld>
            <a:endParaRPr lang="en-ZA" sz="1200">
              <a:solidFill>
                <a:srgbClr val="000000"/>
              </a:solidFill>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7878B6A-8B70-9F44-82F6-A89F45F6E4E1}"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913236-93DE-CA4E-89C3-1C6F57D06047}" type="slidenum">
              <a:rPr lang="en-US"/>
              <a:pPr>
                <a:defRPr/>
              </a:pPr>
              <a:t>‹#›</a:t>
            </a:fld>
            <a:endParaRPr lang="en-US"/>
          </a:p>
        </p:txBody>
      </p:sp>
    </p:spTree>
    <p:extLst>
      <p:ext uri="{BB962C8B-B14F-4D97-AF65-F5344CB8AC3E}">
        <p14:creationId xmlns:p14="http://schemas.microsoft.com/office/powerpoint/2010/main" val="278544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CB00DC-B72D-B748-A18B-467AD65FB14A}"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EE80E4-0752-B14B-816F-02B0E43A13E4}" type="slidenum">
              <a:rPr lang="en-US"/>
              <a:pPr>
                <a:defRPr/>
              </a:pPr>
              <a:t>‹#›</a:t>
            </a:fld>
            <a:endParaRPr lang="en-US"/>
          </a:p>
        </p:txBody>
      </p:sp>
    </p:spTree>
    <p:extLst>
      <p:ext uri="{BB962C8B-B14F-4D97-AF65-F5344CB8AC3E}">
        <p14:creationId xmlns:p14="http://schemas.microsoft.com/office/powerpoint/2010/main" val="1710592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34D2098-D56D-2D4C-8267-77695F576F50}"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699F60-8EF5-3F4D-9BB8-18561C6C8F4F}" type="slidenum">
              <a:rPr lang="en-US"/>
              <a:pPr>
                <a:defRPr/>
              </a:pPr>
              <a:t>‹#›</a:t>
            </a:fld>
            <a:endParaRPr lang="en-US"/>
          </a:p>
        </p:txBody>
      </p:sp>
    </p:spTree>
    <p:extLst>
      <p:ext uri="{BB962C8B-B14F-4D97-AF65-F5344CB8AC3E}">
        <p14:creationId xmlns:p14="http://schemas.microsoft.com/office/powerpoint/2010/main" val="1249652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lvl1pPr defTabSz="457200" fontAlgn="auto">
              <a:spcBef>
                <a:spcPts val="0"/>
              </a:spcBef>
              <a:spcAft>
                <a:spcPts val="0"/>
              </a:spcAft>
              <a:defRPr>
                <a:ea typeface="+mn-ea"/>
                <a:cs typeface="+mn-cs"/>
              </a:defRPr>
            </a:lvl1pPr>
          </a:lstStyle>
          <a:p>
            <a:pPr>
              <a:defRPr/>
            </a:pPr>
            <a:fld id="{2523495D-3E41-A447-9403-BB9E9369CF44}" type="datetimeFigureOut">
              <a:rPr lang="en-US"/>
              <a:pPr>
                <a:defRPr/>
              </a:pPr>
              <a:t>16/05/27</a:t>
            </a:fld>
            <a:endParaRPr lang="en-ZA"/>
          </a:p>
        </p:txBody>
      </p:sp>
      <p:sp>
        <p:nvSpPr>
          <p:cNvPr id="5" name="Footer Placeholder 4"/>
          <p:cNvSpPr>
            <a:spLocks noGrp="1"/>
          </p:cNvSpPr>
          <p:nvPr>
            <p:ph type="ftr" sz="quarter" idx="11"/>
          </p:nvPr>
        </p:nvSpPr>
        <p:spPr/>
        <p:txBody>
          <a:bodyPr/>
          <a:lstStyle>
            <a:lvl1pPr defTabSz="457200">
              <a:defRPr/>
            </a:lvl1pPr>
          </a:lstStyle>
          <a:p>
            <a:pPr>
              <a:defRPr/>
            </a:pPr>
            <a:endParaRPr lang="en-ZA"/>
          </a:p>
        </p:txBody>
      </p:sp>
      <p:sp>
        <p:nvSpPr>
          <p:cNvPr id="6" name="Slide Number Placeholder 5"/>
          <p:cNvSpPr>
            <a:spLocks noGrp="1"/>
          </p:cNvSpPr>
          <p:nvPr>
            <p:ph type="sldNum" sz="quarter" idx="12"/>
          </p:nvPr>
        </p:nvSpPr>
        <p:spPr/>
        <p:txBody>
          <a:bodyPr/>
          <a:lstStyle>
            <a:lvl1pPr defTabSz="457200" fontAlgn="auto">
              <a:spcBef>
                <a:spcPts val="0"/>
              </a:spcBef>
              <a:spcAft>
                <a:spcPts val="0"/>
              </a:spcAft>
              <a:defRPr>
                <a:ea typeface="+mn-ea"/>
                <a:cs typeface="+mn-cs"/>
              </a:defRPr>
            </a:lvl1pPr>
          </a:lstStyle>
          <a:p>
            <a:pPr>
              <a:defRPr/>
            </a:pPr>
            <a:fld id="{B4C33D8B-579F-D243-A47D-FAC6DCD69820}" type="slidenum">
              <a:rPr lang="en-ZA"/>
              <a:pPr>
                <a:defRPr/>
              </a:pPr>
              <a:t>‹#›</a:t>
            </a:fld>
            <a:endParaRPr lang="en-ZA"/>
          </a:p>
        </p:txBody>
      </p:sp>
    </p:spTree>
    <p:extLst>
      <p:ext uri="{BB962C8B-B14F-4D97-AF65-F5344CB8AC3E}">
        <p14:creationId xmlns:p14="http://schemas.microsoft.com/office/powerpoint/2010/main" val="4095367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defTabSz="457200" fontAlgn="auto">
              <a:spcBef>
                <a:spcPts val="0"/>
              </a:spcBef>
              <a:spcAft>
                <a:spcPts val="0"/>
              </a:spcAft>
              <a:defRPr>
                <a:ea typeface="+mn-ea"/>
                <a:cs typeface="+mn-cs"/>
              </a:defRPr>
            </a:lvl1pPr>
          </a:lstStyle>
          <a:p>
            <a:pPr>
              <a:defRPr/>
            </a:pPr>
            <a:fld id="{27A71E64-D6B6-8342-942A-4D51F5BE0BB6}" type="datetimeFigureOut">
              <a:rPr lang="en-US"/>
              <a:pPr>
                <a:defRPr/>
              </a:pPr>
              <a:t>16/05/27</a:t>
            </a:fld>
            <a:endParaRPr lang="en-ZA"/>
          </a:p>
        </p:txBody>
      </p:sp>
      <p:sp>
        <p:nvSpPr>
          <p:cNvPr id="5" name="Footer Placeholder 4"/>
          <p:cNvSpPr>
            <a:spLocks noGrp="1"/>
          </p:cNvSpPr>
          <p:nvPr>
            <p:ph type="ftr" sz="quarter" idx="11"/>
          </p:nvPr>
        </p:nvSpPr>
        <p:spPr/>
        <p:txBody>
          <a:bodyPr/>
          <a:lstStyle>
            <a:lvl1pPr defTabSz="457200">
              <a:defRPr/>
            </a:lvl1pPr>
          </a:lstStyle>
          <a:p>
            <a:pPr>
              <a:defRPr/>
            </a:pPr>
            <a:endParaRPr lang="en-ZA"/>
          </a:p>
        </p:txBody>
      </p:sp>
      <p:sp>
        <p:nvSpPr>
          <p:cNvPr id="6" name="Slide Number Placeholder 5"/>
          <p:cNvSpPr>
            <a:spLocks noGrp="1"/>
          </p:cNvSpPr>
          <p:nvPr>
            <p:ph type="sldNum" sz="quarter" idx="12"/>
          </p:nvPr>
        </p:nvSpPr>
        <p:spPr/>
        <p:txBody>
          <a:bodyPr/>
          <a:lstStyle>
            <a:lvl1pPr defTabSz="457200" fontAlgn="auto">
              <a:spcBef>
                <a:spcPts val="0"/>
              </a:spcBef>
              <a:spcAft>
                <a:spcPts val="0"/>
              </a:spcAft>
              <a:defRPr>
                <a:ea typeface="+mn-ea"/>
                <a:cs typeface="+mn-cs"/>
              </a:defRPr>
            </a:lvl1pPr>
          </a:lstStyle>
          <a:p>
            <a:pPr>
              <a:defRPr/>
            </a:pPr>
            <a:fld id="{23C8B48A-F4F8-F047-80C9-44FD24E06E93}" type="slidenum">
              <a:rPr lang="en-ZA"/>
              <a:pPr>
                <a:defRPr/>
              </a:pPr>
              <a:t>‹#›</a:t>
            </a:fld>
            <a:endParaRPr lang="en-ZA"/>
          </a:p>
        </p:txBody>
      </p:sp>
    </p:spTree>
    <p:extLst>
      <p:ext uri="{BB962C8B-B14F-4D97-AF65-F5344CB8AC3E}">
        <p14:creationId xmlns:p14="http://schemas.microsoft.com/office/powerpoint/2010/main" val="2692626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457200" fontAlgn="auto">
              <a:spcBef>
                <a:spcPts val="0"/>
              </a:spcBef>
              <a:spcAft>
                <a:spcPts val="0"/>
              </a:spcAft>
              <a:defRPr>
                <a:ea typeface="+mn-ea"/>
                <a:cs typeface="+mn-cs"/>
              </a:defRPr>
            </a:lvl1pPr>
          </a:lstStyle>
          <a:p>
            <a:pPr>
              <a:defRPr/>
            </a:pPr>
            <a:fld id="{FF55134C-F6B6-8940-A3F2-44BE2677C219}" type="datetimeFigureOut">
              <a:rPr lang="en-US"/>
              <a:pPr>
                <a:defRPr/>
              </a:pPr>
              <a:t>16/05/27</a:t>
            </a:fld>
            <a:endParaRPr lang="en-ZA"/>
          </a:p>
        </p:txBody>
      </p:sp>
      <p:sp>
        <p:nvSpPr>
          <p:cNvPr id="5" name="Footer Placeholder 4"/>
          <p:cNvSpPr>
            <a:spLocks noGrp="1"/>
          </p:cNvSpPr>
          <p:nvPr>
            <p:ph type="ftr" sz="quarter" idx="11"/>
          </p:nvPr>
        </p:nvSpPr>
        <p:spPr/>
        <p:txBody>
          <a:bodyPr/>
          <a:lstStyle>
            <a:lvl1pPr defTabSz="457200">
              <a:defRPr/>
            </a:lvl1pPr>
          </a:lstStyle>
          <a:p>
            <a:pPr>
              <a:defRPr/>
            </a:pPr>
            <a:endParaRPr lang="en-ZA"/>
          </a:p>
        </p:txBody>
      </p:sp>
      <p:sp>
        <p:nvSpPr>
          <p:cNvPr id="6" name="Slide Number Placeholder 5"/>
          <p:cNvSpPr>
            <a:spLocks noGrp="1"/>
          </p:cNvSpPr>
          <p:nvPr>
            <p:ph type="sldNum" sz="quarter" idx="12"/>
          </p:nvPr>
        </p:nvSpPr>
        <p:spPr/>
        <p:txBody>
          <a:bodyPr/>
          <a:lstStyle>
            <a:lvl1pPr defTabSz="457200" fontAlgn="auto">
              <a:spcBef>
                <a:spcPts val="0"/>
              </a:spcBef>
              <a:spcAft>
                <a:spcPts val="0"/>
              </a:spcAft>
              <a:defRPr>
                <a:ea typeface="+mn-ea"/>
                <a:cs typeface="+mn-cs"/>
              </a:defRPr>
            </a:lvl1pPr>
          </a:lstStyle>
          <a:p>
            <a:pPr>
              <a:defRPr/>
            </a:pPr>
            <a:fld id="{372DF371-1B0E-9841-8125-D184D202BF1F}" type="slidenum">
              <a:rPr lang="en-ZA"/>
              <a:pPr>
                <a:defRPr/>
              </a:pPr>
              <a:t>‹#›</a:t>
            </a:fld>
            <a:endParaRPr lang="en-ZA"/>
          </a:p>
        </p:txBody>
      </p:sp>
    </p:spTree>
    <p:extLst>
      <p:ext uri="{BB962C8B-B14F-4D97-AF65-F5344CB8AC3E}">
        <p14:creationId xmlns:p14="http://schemas.microsoft.com/office/powerpoint/2010/main" val="1621227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3"/>
          <p:cNvSpPr>
            <a:spLocks noGrp="1"/>
          </p:cNvSpPr>
          <p:nvPr>
            <p:ph type="dt" sz="half" idx="10"/>
          </p:nvPr>
        </p:nvSpPr>
        <p:spPr/>
        <p:txBody>
          <a:bodyPr/>
          <a:lstStyle>
            <a:lvl1pPr defTabSz="457200" fontAlgn="auto">
              <a:spcBef>
                <a:spcPts val="0"/>
              </a:spcBef>
              <a:spcAft>
                <a:spcPts val="0"/>
              </a:spcAft>
              <a:defRPr>
                <a:ea typeface="+mn-ea"/>
                <a:cs typeface="+mn-cs"/>
              </a:defRPr>
            </a:lvl1pPr>
          </a:lstStyle>
          <a:p>
            <a:pPr>
              <a:defRPr/>
            </a:pPr>
            <a:fld id="{7F58A3C0-AC4D-4B47-87ED-BA980C5611CD}" type="datetimeFigureOut">
              <a:rPr lang="en-US"/>
              <a:pPr>
                <a:defRPr/>
              </a:pPr>
              <a:t>16/05/27</a:t>
            </a:fld>
            <a:endParaRPr lang="en-ZA"/>
          </a:p>
        </p:txBody>
      </p:sp>
      <p:sp>
        <p:nvSpPr>
          <p:cNvPr id="6" name="Footer Placeholder 4"/>
          <p:cNvSpPr>
            <a:spLocks noGrp="1"/>
          </p:cNvSpPr>
          <p:nvPr>
            <p:ph type="ftr" sz="quarter" idx="11"/>
          </p:nvPr>
        </p:nvSpPr>
        <p:spPr/>
        <p:txBody>
          <a:bodyPr/>
          <a:lstStyle>
            <a:lvl1pPr defTabSz="457200">
              <a:defRPr/>
            </a:lvl1pPr>
          </a:lstStyle>
          <a:p>
            <a:pPr>
              <a:defRPr/>
            </a:pPr>
            <a:endParaRPr lang="en-ZA"/>
          </a:p>
        </p:txBody>
      </p:sp>
      <p:sp>
        <p:nvSpPr>
          <p:cNvPr id="7" name="Slide Number Placeholder 5"/>
          <p:cNvSpPr>
            <a:spLocks noGrp="1"/>
          </p:cNvSpPr>
          <p:nvPr>
            <p:ph type="sldNum" sz="quarter" idx="12"/>
          </p:nvPr>
        </p:nvSpPr>
        <p:spPr/>
        <p:txBody>
          <a:bodyPr/>
          <a:lstStyle>
            <a:lvl1pPr defTabSz="457200" fontAlgn="auto">
              <a:spcBef>
                <a:spcPts val="0"/>
              </a:spcBef>
              <a:spcAft>
                <a:spcPts val="0"/>
              </a:spcAft>
              <a:defRPr>
                <a:ea typeface="+mn-ea"/>
                <a:cs typeface="+mn-cs"/>
              </a:defRPr>
            </a:lvl1pPr>
          </a:lstStyle>
          <a:p>
            <a:pPr>
              <a:defRPr/>
            </a:pPr>
            <a:fld id="{5C1F5C2D-392B-B34E-8AA1-422A7A93D13E}" type="slidenum">
              <a:rPr lang="en-ZA"/>
              <a:pPr>
                <a:defRPr/>
              </a:pPr>
              <a:t>‹#›</a:t>
            </a:fld>
            <a:endParaRPr lang="en-ZA"/>
          </a:p>
        </p:txBody>
      </p:sp>
    </p:spTree>
    <p:extLst>
      <p:ext uri="{BB962C8B-B14F-4D97-AF65-F5344CB8AC3E}">
        <p14:creationId xmlns:p14="http://schemas.microsoft.com/office/powerpoint/2010/main" val="2431213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3"/>
          <p:cNvSpPr>
            <a:spLocks noGrp="1"/>
          </p:cNvSpPr>
          <p:nvPr>
            <p:ph type="dt" sz="half" idx="10"/>
          </p:nvPr>
        </p:nvSpPr>
        <p:spPr/>
        <p:txBody>
          <a:bodyPr/>
          <a:lstStyle>
            <a:lvl1pPr defTabSz="457200" fontAlgn="auto">
              <a:spcBef>
                <a:spcPts val="0"/>
              </a:spcBef>
              <a:spcAft>
                <a:spcPts val="0"/>
              </a:spcAft>
              <a:defRPr>
                <a:ea typeface="+mn-ea"/>
                <a:cs typeface="+mn-cs"/>
              </a:defRPr>
            </a:lvl1pPr>
          </a:lstStyle>
          <a:p>
            <a:pPr>
              <a:defRPr/>
            </a:pPr>
            <a:fld id="{624AE055-B043-454E-8EB3-3C5CA2C00F11}" type="datetimeFigureOut">
              <a:rPr lang="en-US"/>
              <a:pPr>
                <a:defRPr/>
              </a:pPr>
              <a:t>16/05/27</a:t>
            </a:fld>
            <a:endParaRPr lang="en-ZA"/>
          </a:p>
        </p:txBody>
      </p:sp>
      <p:sp>
        <p:nvSpPr>
          <p:cNvPr id="8" name="Footer Placeholder 4"/>
          <p:cNvSpPr>
            <a:spLocks noGrp="1"/>
          </p:cNvSpPr>
          <p:nvPr>
            <p:ph type="ftr" sz="quarter" idx="11"/>
          </p:nvPr>
        </p:nvSpPr>
        <p:spPr/>
        <p:txBody>
          <a:bodyPr/>
          <a:lstStyle>
            <a:lvl1pPr defTabSz="457200">
              <a:defRPr/>
            </a:lvl1pPr>
          </a:lstStyle>
          <a:p>
            <a:pPr>
              <a:defRPr/>
            </a:pPr>
            <a:endParaRPr lang="en-ZA"/>
          </a:p>
        </p:txBody>
      </p:sp>
      <p:sp>
        <p:nvSpPr>
          <p:cNvPr id="9" name="Slide Number Placeholder 5"/>
          <p:cNvSpPr>
            <a:spLocks noGrp="1"/>
          </p:cNvSpPr>
          <p:nvPr>
            <p:ph type="sldNum" sz="quarter" idx="12"/>
          </p:nvPr>
        </p:nvSpPr>
        <p:spPr/>
        <p:txBody>
          <a:bodyPr/>
          <a:lstStyle>
            <a:lvl1pPr defTabSz="457200" fontAlgn="auto">
              <a:spcBef>
                <a:spcPts val="0"/>
              </a:spcBef>
              <a:spcAft>
                <a:spcPts val="0"/>
              </a:spcAft>
              <a:defRPr>
                <a:ea typeface="+mn-ea"/>
                <a:cs typeface="+mn-cs"/>
              </a:defRPr>
            </a:lvl1pPr>
          </a:lstStyle>
          <a:p>
            <a:pPr>
              <a:defRPr/>
            </a:pPr>
            <a:fld id="{D00A0F7C-CF26-FF41-A2D1-A60CDBA2EE1B}" type="slidenum">
              <a:rPr lang="en-ZA"/>
              <a:pPr>
                <a:defRPr/>
              </a:pPr>
              <a:t>‹#›</a:t>
            </a:fld>
            <a:endParaRPr lang="en-ZA"/>
          </a:p>
        </p:txBody>
      </p:sp>
    </p:spTree>
    <p:extLst>
      <p:ext uri="{BB962C8B-B14F-4D97-AF65-F5344CB8AC3E}">
        <p14:creationId xmlns:p14="http://schemas.microsoft.com/office/powerpoint/2010/main" val="2907005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3"/>
          <p:cNvSpPr>
            <a:spLocks noGrp="1"/>
          </p:cNvSpPr>
          <p:nvPr>
            <p:ph type="dt" sz="half" idx="10"/>
          </p:nvPr>
        </p:nvSpPr>
        <p:spPr/>
        <p:txBody>
          <a:bodyPr/>
          <a:lstStyle>
            <a:lvl1pPr defTabSz="457200" fontAlgn="auto">
              <a:spcBef>
                <a:spcPts val="0"/>
              </a:spcBef>
              <a:spcAft>
                <a:spcPts val="0"/>
              </a:spcAft>
              <a:defRPr>
                <a:ea typeface="+mn-ea"/>
                <a:cs typeface="+mn-cs"/>
              </a:defRPr>
            </a:lvl1pPr>
          </a:lstStyle>
          <a:p>
            <a:pPr>
              <a:defRPr/>
            </a:pPr>
            <a:fld id="{5F8B9E64-90CC-884A-AB4C-5F23673E2AF2}" type="datetimeFigureOut">
              <a:rPr lang="en-US"/>
              <a:pPr>
                <a:defRPr/>
              </a:pPr>
              <a:t>16/05/27</a:t>
            </a:fld>
            <a:endParaRPr lang="en-ZA"/>
          </a:p>
        </p:txBody>
      </p:sp>
      <p:sp>
        <p:nvSpPr>
          <p:cNvPr id="4" name="Footer Placeholder 4"/>
          <p:cNvSpPr>
            <a:spLocks noGrp="1"/>
          </p:cNvSpPr>
          <p:nvPr>
            <p:ph type="ftr" sz="quarter" idx="11"/>
          </p:nvPr>
        </p:nvSpPr>
        <p:spPr/>
        <p:txBody>
          <a:bodyPr/>
          <a:lstStyle>
            <a:lvl1pPr defTabSz="457200">
              <a:defRPr/>
            </a:lvl1pPr>
          </a:lstStyle>
          <a:p>
            <a:pPr>
              <a:defRPr/>
            </a:pPr>
            <a:endParaRPr lang="en-ZA"/>
          </a:p>
        </p:txBody>
      </p:sp>
      <p:sp>
        <p:nvSpPr>
          <p:cNvPr id="5" name="Slide Number Placeholder 5"/>
          <p:cNvSpPr>
            <a:spLocks noGrp="1"/>
          </p:cNvSpPr>
          <p:nvPr>
            <p:ph type="sldNum" sz="quarter" idx="12"/>
          </p:nvPr>
        </p:nvSpPr>
        <p:spPr/>
        <p:txBody>
          <a:bodyPr/>
          <a:lstStyle>
            <a:lvl1pPr defTabSz="457200" fontAlgn="auto">
              <a:spcBef>
                <a:spcPts val="0"/>
              </a:spcBef>
              <a:spcAft>
                <a:spcPts val="0"/>
              </a:spcAft>
              <a:defRPr>
                <a:ea typeface="+mn-ea"/>
                <a:cs typeface="+mn-cs"/>
              </a:defRPr>
            </a:lvl1pPr>
          </a:lstStyle>
          <a:p>
            <a:pPr>
              <a:defRPr/>
            </a:pPr>
            <a:fld id="{F9AF7D23-EE3B-064C-81A7-9FE4807429F1}" type="slidenum">
              <a:rPr lang="en-ZA"/>
              <a:pPr>
                <a:defRPr/>
              </a:pPr>
              <a:t>‹#›</a:t>
            </a:fld>
            <a:endParaRPr lang="en-ZA"/>
          </a:p>
        </p:txBody>
      </p:sp>
    </p:spTree>
    <p:extLst>
      <p:ext uri="{BB962C8B-B14F-4D97-AF65-F5344CB8AC3E}">
        <p14:creationId xmlns:p14="http://schemas.microsoft.com/office/powerpoint/2010/main" val="1590236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457200" fontAlgn="auto">
              <a:spcBef>
                <a:spcPts val="0"/>
              </a:spcBef>
              <a:spcAft>
                <a:spcPts val="0"/>
              </a:spcAft>
              <a:defRPr>
                <a:ea typeface="+mn-ea"/>
                <a:cs typeface="+mn-cs"/>
              </a:defRPr>
            </a:lvl1pPr>
          </a:lstStyle>
          <a:p>
            <a:pPr>
              <a:defRPr/>
            </a:pPr>
            <a:fld id="{2EC7AB42-0766-C142-9240-9D4FE991167F}" type="datetimeFigureOut">
              <a:rPr lang="en-US"/>
              <a:pPr>
                <a:defRPr/>
              </a:pPr>
              <a:t>16/05/27</a:t>
            </a:fld>
            <a:endParaRPr lang="en-ZA"/>
          </a:p>
        </p:txBody>
      </p:sp>
      <p:sp>
        <p:nvSpPr>
          <p:cNvPr id="3" name="Footer Placeholder 4"/>
          <p:cNvSpPr>
            <a:spLocks noGrp="1"/>
          </p:cNvSpPr>
          <p:nvPr>
            <p:ph type="ftr" sz="quarter" idx="11"/>
          </p:nvPr>
        </p:nvSpPr>
        <p:spPr/>
        <p:txBody>
          <a:bodyPr/>
          <a:lstStyle>
            <a:lvl1pPr defTabSz="457200">
              <a:defRPr/>
            </a:lvl1pPr>
          </a:lstStyle>
          <a:p>
            <a:pPr>
              <a:defRPr/>
            </a:pPr>
            <a:endParaRPr lang="en-ZA"/>
          </a:p>
        </p:txBody>
      </p:sp>
      <p:sp>
        <p:nvSpPr>
          <p:cNvPr id="4" name="Slide Number Placeholder 5"/>
          <p:cNvSpPr>
            <a:spLocks noGrp="1"/>
          </p:cNvSpPr>
          <p:nvPr>
            <p:ph type="sldNum" sz="quarter" idx="12"/>
          </p:nvPr>
        </p:nvSpPr>
        <p:spPr/>
        <p:txBody>
          <a:bodyPr/>
          <a:lstStyle>
            <a:lvl1pPr defTabSz="457200" fontAlgn="auto">
              <a:spcBef>
                <a:spcPts val="0"/>
              </a:spcBef>
              <a:spcAft>
                <a:spcPts val="0"/>
              </a:spcAft>
              <a:defRPr>
                <a:ea typeface="+mn-ea"/>
                <a:cs typeface="+mn-cs"/>
              </a:defRPr>
            </a:lvl1pPr>
          </a:lstStyle>
          <a:p>
            <a:pPr>
              <a:defRPr/>
            </a:pPr>
            <a:fld id="{D78F81C1-D2DA-DF4D-9585-8ED287D2E080}" type="slidenum">
              <a:rPr lang="en-ZA"/>
              <a:pPr>
                <a:defRPr/>
              </a:pPr>
              <a:t>‹#›</a:t>
            </a:fld>
            <a:endParaRPr lang="en-ZA"/>
          </a:p>
        </p:txBody>
      </p:sp>
    </p:spTree>
    <p:extLst>
      <p:ext uri="{BB962C8B-B14F-4D97-AF65-F5344CB8AC3E}">
        <p14:creationId xmlns:p14="http://schemas.microsoft.com/office/powerpoint/2010/main" val="1517129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457200" fontAlgn="auto">
              <a:spcBef>
                <a:spcPts val="0"/>
              </a:spcBef>
              <a:spcAft>
                <a:spcPts val="0"/>
              </a:spcAft>
              <a:defRPr>
                <a:ea typeface="+mn-ea"/>
                <a:cs typeface="+mn-cs"/>
              </a:defRPr>
            </a:lvl1pPr>
          </a:lstStyle>
          <a:p>
            <a:pPr>
              <a:defRPr/>
            </a:pPr>
            <a:fld id="{D71AD51F-FED8-C24F-AF49-7343477EBBC4}" type="datetimeFigureOut">
              <a:rPr lang="en-US"/>
              <a:pPr>
                <a:defRPr/>
              </a:pPr>
              <a:t>16/05/27</a:t>
            </a:fld>
            <a:endParaRPr lang="en-ZA"/>
          </a:p>
        </p:txBody>
      </p:sp>
      <p:sp>
        <p:nvSpPr>
          <p:cNvPr id="6" name="Footer Placeholder 4"/>
          <p:cNvSpPr>
            <a:spLocks noGrp="1"/>
          </p:cNvSpPr>
          <p:nvPr>
            <p:ph type="ftr" sz="quarter" idx="11"/>
          </p:nvPr>
        </p:nvSpPr>
        <p:spPr/>
        <p:txBody>
          <a:bodyPr/>
          <a:lstStyle>
            <a:lvl1pPr defTabSz="457200">
              <a:defRPr/>
            </a:lvl1pPr>
          </a:lstStyle>
          <a:p>
            <a:pPr>
              <a:defRPr/>
            </a:pPr>
            <a:endParaRPr lang="en-ZA"/>
          </a:p>
        </p:txBody>
      </p:sp>
      <p:sp>
        <p:nvSpPr>
          <p:cNvPr id="7" name="Slide Number Placeholder 5"/>
          <p:cNvSpPr>
            <a:spLocks noGrp="1"/>
          </p:cNvSpPr>
          <p:nvPr>
            <p:ph type="sldNum" sz="quarter" idx="12"/>
          </p:nvPr>
        </p:nvSpPr>
        <p:spPr/>
        <p:txBody>
          <a:bodyPr/>
          <a:lstStyle>
            <a:lvl1pPr defTabSz="457200" fontAlgn="auto">
              <a:spcBef>
                <a:spcPts val="0"/>
              </a:spcBef>
              <a:spcAft>
                <a:spcPts val="0"/>
              </a:spcAft>
              <a:defRPr>
                <a:ea typeface="+mn-ea"/>
                <a:cs typeface="+mn-cs"/>
              </a:defRPr>
            </a:lvl1pPr>
          </a:lstStyle>
          <a:p>
            <a:pPr>
              <a:defRPr/>
            </a:pPr>
            <a:fld id="{670FB613-C4EA-0148-952F-C6B2E3168DE6}" type="slidenum">
              <a:rPr lang="en-ZA"/>
              <a:pPr>
                <a:defRPr/>
              </a:pPr>
              <a:t>‹#›</a:t>
            </a:fld>
            <a:endParaRPr lang="en-ZA"/>
          </a:p>
        </p:txBody>
      </p:sp>
    </p:spTree>
    <p:extLst>
      <p:ext uri="{BB962C8B-B14F-4D97-AF65-F5344CB8AC3E}">
        <p14:creationId xmlns:p14="http://schemas.microsoft.com/office/powerpoint/2010/main" val="3738191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C66B9C5-9934-2741-8E4E-F8ED0C864A3A}"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4DACF6-E705-FE4B-BFA5-1389EED73DDA}" type="slidenum">
              <a:rPr lang="en-US"/>
              <a:pPr>
                <a:defRPr/>
              </a:pPr>
              <a:t>‹#›</a:t>
            </a:fld>
            <a:endParaRPr lang="en-US"/>
          </a:p>
        </p:txBody>
      </p:sp>
    </p:spTree>
    <p:extLst>
      <p:ext uri="{BB962C8B-B14F-4D97-AF65-F5344CB8AC3E}">
        <p14:creationId xmlns:p14="http://schemas.microsoft.com/office/powerpoint/2010/main" val="21289853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457200" fontAlgn="auto">
              <a:spcBef>
                <a:spcPts val="0"/>
              </a:spcBef>
              <a:spcAft>
                <a:spcPts val="0"/>
              </a:spcAft>
              <a:defRPr>
                <a:ea typeface="+mn-ea"/>
                <a:cs typeface="+mn-cs"/>
              </a:defRPr>
            </a:lvl1pPr>
          </a:lstStyle>
          <a:p>
            <a:pPr>
              <a:defRPr/>
            </a:pPr>
            <a:fld id="{B927D021-24BF-FF4E-9AD8-52762A384AD6}" type="datetimeFigureOut">
              <a:rPr lang="en-US"/>
              <a:pPr>
                <a:defRPr/>
              </a:pPr>
              <a:t>16/05/27</a:t>
            </a:fld>
            <a:endParaRPr lang="en-ZA"/>
          </a:p>
        </p:txBody>
      </p:sp>
      <p:sp>
        <p:nvSpPr>
          <p:cNvPr id="6" name="Footer Placeholder 4"/>
          <p:cNvSpPr>
            <a:spLocks noGrp="1"/>
          </p:cNvSpPr>
          <p:nvPr>
            <p:ph type="ftr" sz="quarter" idx="11"/>
          </p:nvPr>
        </p:nvSpPr>
        <p:spPr/>
        <p:txBody>
          <a:bodyPr/>
          <a:lstStyle>
            <a:lvl1pPr defTabSz="457200">
              <a:defRPr/>
            </a:lvl1pPr>
          </a:lstStyle>
          <a:p>
            <a:pPr>
              <a:defRPr/>
            </a:pPr>
            <a:endParaRPr lang="en-ZA"/>
          </a:p>
        </p:txBody>
      </p:sp>
      <p:sp>
        <p:nvSpPr>
          <p:cNvPr id="7" name="Slide Number Placeholder 5"/>
          <p:cNvSpPr>
            <a:spLocks noGrp="1"/>
          </p:cNvSpPr>
          <p:nvPr>
            <p:ph type="sldNum" sz="quarter" idx="12"/>
          </p:nvPr>
        </p:nvSpPr>
        <p:spPr/>
        <p:txBody>
          <a:bodyPr/>
          <a:lstStyle>
            <a:lvl1pPr defTabSz="457200" fontAlgn="auto">
              <a:spcBef>
                <a:spcPts val="0"/>
              </a:spcBef>
              <a:spcAft>
                <a:spcPts val="0"/>
              </a:spcAft>
              <a:defRPr>
                <a:ea typeface="+mn-ea"/>
                <a:cs typeface="+mn-cs"/>
              </a:defRPr>
            </a:lvl1pPr>
          </a:lstStyle>
          <a:p>
            <a:pPr>
              <a:defRPr/>
            </a:pPr>
            <a:fld id="{7FB35E7E-3A9B-2142-844D-843D500D1443}" type="slidenum">
              <a:rPr lang="en-ZA"/>
              <a:pPr>
                <a:defRPr/>
              </a:pPr>
              <a:t>‹#›</a:t>
            </a:fld>
            <a:endParaRPr lang="en-ZA"/>
          </a:p>
        </p:txBody>
      </p:sp>
    </p:spTree>
    <p:extLst>
      <p:ext uri="{BB962C8B-B14F-4D97-AF65-F5344CB8AC3E}">
        <p14:creationId xmlns:p14="http://schemas.microsoft.com/office/powerpoint/2010/main" val="2250775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defTabSz="457200" fontAlgn="auto">
              <a:spcBef>
                <a:spcPts val="0"/>
              </a:spcBef>
              <a:spcAft>
                <a:spcPts val="0"/>
              </a:spcAft>
              <a:defRPr>
                <a:ea typeface="+mn-ea"/>
                <a:cs typeface="+mn-cs"/>
              </a:defRPr>
            </a:lvl1pPr>
          </a:lstStyle>
          <a:p>
            <a:pPr>
              <a:defRPr/>
            </a:pPr>
            <a:fld id="{01516E00-2DA2-EA47-B6D6-9CDEA5AC7DB2}" type="datetimeFigureOut">
              <a:rPr lang="en-US"/>
              <a:pPr>
                <a:defRPr/>
              </a:pPr>
              <a:t>16/05/27</a:t>
            </a:fld>
            <a:endParaRPr lang="en-ZA"/>
          </a:p>
        </p:txBody>
      </p:sp>
      <p:sp>
        <p:nvSpPr>
          <p:cNvPr id="5" name="Footer Placeholder 4"/>
          <p:cNvSpPr>
            <a:spLocks noGrp="1"/>
          </p:cNvSpPr>
          <p:nvPr>
            <p:ph type="ftr" sz="quarter" idx="11"/>
          </p:nvPr>
        </p:nvSpPr>
        <p:spPr/>
        <p:txBody>
          <a:bodyPr/>
          <a:lstStyle>
            <a:lvl1pPr defTabSz="457200">
              <a:defRPr/>
            </a:lvl1pPr>
          </a:lstStyle>
          <a:p>
            <a:pPr>
              <a:defRPr/>
            </a:pPr>
            <a:endParaRPr lang="en-ZA"/>
          </a:p>
        </p:txBody>
      </p:sp>
      <p:sp>
        <p:nvSpPr>
          <p:cNvPr id="6" name="Slide Number Placeholder 5"/>
          <p:cNvSpPr>
            <a:spLocks noGrp="1"/>
          </p:cNvSpPr>
          <p:nvPr>
            <p:ph type="sldNum" sz="quarter" idx="12"/>
          </p:nvPr>
        </p:nvSpPr>
        <p:spPr/>
        <p:txBody>
          <a:bodyPr/>
          <a:lstStyle>
            <a:lvl1pPr defTabSz="457200" fontAlgn="auto">
              <a:spcBef>
                <a:spcPts val="0"/>
              </a:spcBef>
              <a:spcAft>
                <a:spcPts val="0"/>
              </a:spcAft>
              <a:defRPr>
                <a:ea typeface="+mn-ea"/>
                <a:cs typeface="+mn-cs"/>
              </a:defRPr>
            </a:lvl1pPr>
          </a:lstStyle>
          <a:p>
            <a:pPr>
              <a:defRPr/>
            </a:pPr>
            <a:fld id="{FEDC4D26-59BE-4E44-A64D-D3D7387C709E}" type="slidenum">
              <a:rPr lang="en-ZA"/>
              <a:pPr>
                <a:defRPr/>
              </a:pPr>
              <a:t>‹#›</a:t>
            </a:fld>
            <a:endParaRPr lang="en-ZA"/>
          </a:p>
        </p:txBody>
      </p:sp>
    </p:spTree>
    <p:extLst>
      <p:ext uri="{BB962C8B-B14F-4D97-AF65-F5344CB8AC3E}">
        <p14:creationId xmlns:p14="http://schemas.microsoft.com/office/powerpoint/2010/main" val="1164595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defTabSz="457200" fontAlgn="auto">
              <a:spcBef>
                <a:spcPts val="0"/>
              </a:spcBef>
              <a:spcAft>
                <a:spcPts val="0"/>
              </a:spcAft>
              <a:defRPr>
                <a:ea typeface="+mn-ea"/>
                <a:cs typeface="+mn-cs"/>
              </a:defRPr>
            </a:lvl1pPr>
          </a:lstStyle>
          <a:p>
            <a:pPr>
              <a:defRPr/>
            </a:pPr>
            <a:fld id="{305B04F5-1FF3-DF49-8109-2E6A461386A3}" type="datetimeFigureOut">
              <a:rPr lang="en-US"/>
              <a:pPr>
                <a:defRPr/>
              </a:pPr>
              <a:t>16/05/27</a:t>
            </a:fld>
            <a:endParaRPr lang="en-ZA"/>
          </a:p>
        </p:txBody>
      </p:sp>
      <p:sp>
        <p:nvSpPr>
          <p:cNvPr id="5" name="Footer Placeholder 4"/>
          <p:cNvSpPr>
            <a:spLocks noGrp="1"/>
          </p:cNvSpPr>
          <p:nvPr>
            <p:ph type="ftr" sz="quarter" idx="11"/>
          </p:nvPr>
        </p:nvSpPr>
        <p:spPr/>
        <p:txBody>
          <a:bodyPr/>
          <a:lstStyle>
            <a:lvl1pPr defTabSz="457200">
              <a:defRPr/>
            </a:lvl1pPr>
          </a:lstStyle>
          <a:p>
            <a:pPr>
              <a:defRPr/>
            </a:pPr>
            <a:endParaRPr lang="en-ZA"/>
          </a:p>
        </p:txBody>
      </p:sp>
      <p:sp>
        <p:nvSpPr>
          <p:cNvPr id="6" name="Slide Number Placeholder 5"/>
          <p:cNvSpPr>
            <a:spLocks noGrp="1"/>
          </p:cNvSpPr>
          <p:nvPr>
            <p:ph type="sldNum" sz="quarter" idx="12"/>
          </p:nvPr>
        </p:nvSpPr>
        <p:spPr/>
        <p:txBody>
          <a:bodyPr/>
          <a:lstStyle>
            <a:lvl1pPr defTabSz="457200" fontAlgn="auto">
              <a:spcBef>
                <a:spcPts val="0"/>
              </a:spcBef>
              <a:spcAft>
                <a:spcPts val="0"/>
              </a:spcAft>
              <a:defRPr>
                <a:ea typeface="+mn-ea"/>
                <a:cs typeface="+mn-cs"/>
              </a:defRPr>
            </a:lvl1pPr>
          </a:lstStyle>
          <a:p>
            <a:pPr>
              <a:defRPr/>
            </a:pPr>
            <a:fld id="{03C3D745-C9A4-F345-A767-EDAA6D2BD5C4}" type="slidenum">
              <a:rPr lang="en-ZA"/>
              <a:pPr>
                <a:defRPr/>
              </a:pPr>
              <a:t>‹#›</a:t>
            </a:fld>
            <a:endParaRPr lang="en-ZA"/>
          </a:p>
        </p:txBody>
      </p:sp>
    </p:spTree>
    <p:extLst>
      <p:ext uri="{BB962C8B-B14F-4D97-AF65-F5344CB8AC3E}">
        <p14:creationId xmlns:p14="http://schemas.microsoft.com/office/powerpoint/2010/main" val="1110393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80AA236-B9A5-294A-BE01-108462708615}"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8B7BBE-8066-154D-B38E-F61042A22F95}" type="slidenum">
              <a:rPr lang="en-US"/>
              <a:pPr>
                <a:defRPr/>
              </a:pPr>
              <a:t>‹#›</a:t>
            </a:fld>
            <a:endParaRPr lang="en-US"/>
          </a:p>
        </p:txBody>
      </p:sp>
    </p:spTree>
    <p:extLst>
      <p:ext uri="{BB962C8B-B14F-4D97-AF65-F5344CB8AC3E}">
        <p14:creationId xmlns:p14="http://schemas.microsoft.com/office/powerpoint/2010/main" val="2773655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3E19E5C-B55C-E34C-B304-16C511C4C335}" type="datetimeFigureOut">
              <a:rPr lang="en-US"/>
              <a:pPr>
                <a:defRPr/>
              </a:pPr>
              <a:t>16/05/27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58D1392-9789-F445-83EF-992BFBB2AB9F}" type="slidenum">
              <a:rPr lang="en-US"/>
              <a:pPr>
                <a:defRPr/>
              </a:pPr>
              <a:t>‹#›</a:t>
            </a:fld>
            <a:endParaRPr lang="en-US"/>
          </a:p>
        </p:txBody>
      </p:sp>
    </p:spTree>
    <p:extLst>
      <p:ext uri="{BB962C8B-B14F-4D97-AF65-F5344CB8AC3E}">
        <p14:creationId xmlns:p14="http://schemas.microsoft.com/office/powerpoint/2010/main" val="3706417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A750B16-6374-524E-8FE5-82F56D4A8C5F}" type="datetimeFigureOut">
              <a:rPr lang="en-US"/>
              <a:pPr>
                <a:defRPr/>
              </a:pPr>
              <a:t>16/05/27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630FB55-654C-E84E-92CD-E1BF45B9B272}" type="slidenum">
              <a:rPr lang="en-US"/>
              <a:pPr>
                <a:defRPr/>
              </a:pPr>
              <a:t>‹#›</a:t>
            </a:fld>
            <a:endParaRPr lang="en-US"/>
          </a:p>
        </p:txBody>
      </p:sp>
    </p:spTree>
    <p:extLst>
      <p:ext uri="{BB962C8B-B14F-4D97-AF65-F5344CB8AC3E}">
        <p14:creationId xmlns:p14="http://schemas.microsoft.com/office/powerpoint/2010/main" val="642408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F4D7619-1E5D-6545-9652-04ADF0C2F421}" type="datetimeFigureOut">
              <a:rPr lang="en-US"/>
              <a:pPr>
                <a:defRPr/>
              </a:pPr>
              <a:t>16/05/27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278A9F7-06F1-0F4D-B5B0-77DB8AEE52B4}" type="slidenum">
              <a:rPr lang="en-US"/>
              <a:pPr>
                <a:defRPr/>
              </a:pPr>
              <a:t>‹#›</a:t>
            </a:fld>
            <a:endParaRPr lang="en-US"/>
          </a:p>
        </p:txBody>
      </p:sp>
    </p:spTree>
    <p:extLst>
      <p:ext uri="{BB962C8B-B14F-4D97-AF65-F5344CB8AC3E}">
        <p14:creationId xmlns:p14="http://schemas.microsoft.com/office/powerpoint/2010/main" val="4227201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31FE511-37D9-CD4A-AA94-E8FC522D2A96}" type="datetimeFigureOut">
              <a:rPr lang="en-US"/>
              <a:pPr>
                <a:defRPr/>
              </a:pPr>
              <a:t>16/05/27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C5706DA-79CE-2C42-BB65-D6CD3B7F55AA}" type="slidenum">
              <a:rPr lang="en-US"/>
              <a:pPr>
                <a:defRPr/>
              </a:pPr>
              <a:t>‹#›</a:t>
            </a:fld>
            <a:endParaRPr lang="en-US"/>
          </a:p>
        </p:txBody>
      </p:sp>
    </p:spTree>
    <p:extLst>
      <p:ext uri="{BB962C8B-B14F-4D97-AF65-F5344CB8AC3E}">
        <p14:creationId xmlns:p14="http://schemas.microsoft.com/office/powerpoint/2010/main" val="324864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2544AD3-0159-2747-8242-CF99E4DF7250}" type="datetimeFigureOut">
              <a:rPr lang="en-US"/>
              <a:pPr>
                <a:defRPr/>
              </a:pPr>
              <a:t>16/05/27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A68347-1404-044A-A37E-997AAC2F5EDB}" type="slidenum">
              <a:rPr lang="en-US"/>
              <a:pPr>
                <a:defRPr/>
              </a:pPr>
              <a:t>‹#›</a:t>
            </a:fld>
            <a:endParaRPr lang="en-US"/>
          </a:p>
        </p:txBody>
      </p:sp>
    </p:spTree>
    <p:extLst>
      <p:ext uri="{BB962C8B-B14F-4D97-AF65-F5344CB8AC3E}">
        <p14:creationId xmlns:p14="http://schemas.microsoft.com/office/powerpoint/2010/main" val="853151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61DF738-9E80-3C44-BD80-F9DC201A4D0C}" type="datetimeFigureOut">
              <a:rPr lang="en-US"/>
              <a:pPr>
                <a:defRPr/>
              </a:pPr>
              <a:t>16/05/27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1582827-5559-1142-8AF3-A5A3821C2FAF}" type="slidenum">
              <a:rPr lang="en-US"/>
              <a:pPr>
                <a:defRPr/>
              </a:pPr>
              <a:t>‹#›</a:t>
            </a:fld>
            <a:endParaRPr lang="en-US"/>
          </a:p>
        </p:txBody>
      </p:sp>
    </p:spTree>
    <p:extLst>
      <p:ext uri="{BB962C8B-B14F-4D97-AF65-F5344CB8AC3E}">
        <p14:creationId xmlns:p14="http://schemas.microsoft.com/office/powerpoint/2010/main" val="5493514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3217967E-E306-EF44-A6A1-949FBF787EB9}" type="datetimeFigureOut">
              <a:rPr lang="en-US"/>
              <a:pPr>
                <a:defRPr/>
              </a:pPr>
              <a:t>16/05/27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4E1BEB51-65EC-8648-93B0-20B8D420E7B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ヒラギノ角ゴ Pro W3"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ZA"/>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914400">
              <a:defRPr sz="1200">
                <a:solidFill>
                  <a:srgbClr val="898989"/>
                </a:solidFill>
                <a:latin typeface="Calibri" charset="0"/>
                <a:cs typeface="Arial" charset="0"/>
              </a:defRPr>
            </a:lvl1pPr>
          </a:lstStyle>
          <a:p>
            <a:pPr>
              <a:defRPr/>
            </a:pPr>
            <a:fld id="{76D63F48-B0A5-1249-B781-2419FB04EBB2}" type="datetimeFigureOut">
              <a:rPr lang="en-US"/>
              <a:pPr>
                <a:defRPr/>
              </a:pPr>
              <a:t>16/05/27</a:t>
            </a:fld>
            <a:endParaRPr lang="en-Z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a:solidFill>
                  <a:prstClr val="black">
                    <a:tint val="75000"/>
                  </a:prstClr>
                </a:solidFill>
                <a:latin typeface="Calibri"/>
                <a:ea typeface="+mn-ea"/>
                <a:cs typeface="+mn-cs"/>
              </a:defRPr>
            </a:lvl1pPr>
          </a:lstStyle>
          <a:p>
            <a:pPr>
              <a:defRPr/>
            </a:pPr>
            <a:endParaRPr lang="en-Z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914400">
              <a:defRPr sz="1200">
                <a:solidFill>
                  <a:srgbClr val="898989"/>
                </a:solidFill>
                <a:latin typeface="Calibri" charset="0"/>
                <a:cs typeface="Arial" charset="0"/>
              </a:defRPr>
            </a:lvl1pPr>
          </a:lstStyle>
          <a:p>
            <a:pPr>
              <a:defRPr/>
            </a:pPr>
            <a:fld id="{A19C05A7-359D-7244-8225-2574427D35E8}" type="slidenum">
              <a:rPr lang="en-ZA"/>
              <a:pPr>
                <a:defRPr/>
              </a:pPr>
              <a:t>‹#›</a:t>
            </a:fld>
            <a:endParaRPr lang="en-ZA"/>
          </a:p>
        </p:txBody>
      </p:sp>
    </p:spTree>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ctr"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rtl="0" eaLnBrk="0" fontAlgn="base" hangingPunct="0">
        <a:spcBef>
          <a:spcPct val="0"/>
        </a:spcBef>
        <a:spcAft>
          <a:spcPct val="0"/>
        </a:spcAft>
        <a:defRPr sz="4400">
          <a:solidFill>
            <a:schemeClr val="tx1"/>
          </a:solidFill>
          <a:latin typeface="Calibri" pitchFamily="34" charset="0"/>
          <a:ea typeface="ヒラギノ角ゴ Pro W3" charset="0"/>
          <a:cs typeface="ヒラギノ角ゴ Pro W3" charset="0"/>
        </a:defRPr>
      </a:lvl2pPr>
      <a:lvl3pPr algn="ctr" rtl="0" eaLnBrk="0" fontAlgn="base" hangingPunct="0">
        <a:spcBef>
          <a:spcPct val="0"/>
        </a:spcBef>
        <a:spcAft>
          <a:spcPct val="0"/>
        </a:spcAft>
        <a:defRPr sz="4400">
          <a:solidFill>
            <a:schemeClr val="tx1"/>
          </a:solidFill>
          <a:latin typeface="Calibri" pitchFamily="34" charset="0"/>
          <a:ea typeface="ヒラギノ角ゴ Pro W3" charset="0"/>
          <a:cs typeface="ヒラギノ角ゴ Pro W3" charset="0"/>
        </a:defRPr>
      </a:lvl3pPr>
      <a:lvl4pPr algn="ctr" rtl="0" eaLnBrk="0" fontAlgn="base" hangingPunct="0">
        <a:spcBef>
          <a:spcPct val="0"/>
        </a:spcBef>
        <a:spcAft>
          <a:spcPct val="0"/>
        </a:spcAft>
        <a:defRPr sz="4400">
          <a:solidFill>
            <a:schemeClr val="tx1"/>
          </a:solidFill>
          <a:latin typeface="Calibri" pitchFamily="34" charset="0"/>
          <a:ea typeface="ヒラギノ角ゴ Pro W3" charset="0"/>
          <a:cs typeface="ヒラギノ角ゴ Pro W3" charset="0"/>
        </a:defRPr>
      </a:lvl4pPr>
      <a:lvl5pPr algn="ctr" rtl="0" eaLnBrk="0" fontAlgn="base" hangingPunct="0">
        <a:spcBef>
          <a:spcPct val="0"/>
        </a:spcBef>
        <a:spcAft>
          <a:spcPct val="0"/>
        </a:spcAft>
        <a:defRPr sz="4400">
          <a:solidFill>
            <a:schemeClr val="tx1"/>
          </a:solidFill>
          <a:latin typeface="Calibri" pitchFamily="34" charset="0"/>
          <a:ea typeface="ヒラギノ角ゴ Pro W3" charset="0"/>
          <a:cs typeface="ヒラギノ角ゴ Pro W3"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ヒラギノ角ゴ Pro W3" charset="0"/>
          <a:cs typeface="ヒラギノ角ゴ Pro W3"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ヒラギノ角ゴ Pro W3"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ヒラギノ角ゴ Pro W3"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ヒラギノ角ゴ Pro W3"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ヒラギノ角ゴ Pro W3"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3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4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4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4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4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4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4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4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4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4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5" name="Picture 1" descr="Fire Fighters 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7" name="Picture 1" descr="Slide2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5" name="Picture 1" descr="Slide2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3" name="Picture 1" descr="Slide2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1" name="Picture 1" descr="Slide2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49" name="Picture 1" descr="Slide2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7" name="Picture 1" descr="Slide2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45" name="Picture 1" descr="Slide2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3" name="Picture 1" descr="Slide2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1" name="Picture 2" descr="Slide3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89" name="Picture 1" descr="Slide3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3" name="Picture 1" descr="Slide0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537" name="Picture 1" descr="Slide3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585" name="Picture 1" descr="Slide3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633" name="Picture 1" descr="Slide3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81" name="Picture 1" descr="Slide3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29" name="Picture 1" descr="Slide3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7" name="Picture 1" descr="Slide3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7825" name="Picture 1" descr="Slide3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9873" name="Picture 1" descr="Slide3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1" name="Picture 1" descr="Slide4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69" name="Picture 1" descr="Slide4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Picture 1" descr="Slide0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7" name="Picture 1" descr="Slide4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5" name="Picture 1" descr="Slide4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3" name="Picture 1" descr="Slide4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61" name="Picture 1" descr="Slide4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09" name="Picture 1" descr="Slide4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6257" name="Picture 1" descr="Slide4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305" name="Picture 1" descr="Slide4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3" name="Picture 1" descr="Slide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01" name="Picture 1" descr="Slide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49" name="Picture 1" descr="Slide5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69" name="Picture 1" descr="Slide1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7" name="Picture 1" descr="Slide5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45" name="Picture 1" descr="Slide5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0593" name="Picture 1" descr="Slide5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41" name="Picture 1" descr="Slide5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689" name="Picture 1" descr="Slide5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7" name="Picture 1" descr="Slide5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8785" name="Picture 1" descr="Slide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0833" name="Picture 1" descr="Slide6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881" name="Picture 1" descr="Slide6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29" name="Picture 1" descr="Slide6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7" name="Picture 1" descr="Slide1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6977" name="Picture 1" descr="Slide6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5" name="Picture 1" descr="Slide1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3" name="Picture 1" descr="Slide1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1" name="Picture 2" descr="Slide2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09" name="Picture 1" descr="Slide2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9341</TotalTime>
  <Words>1506</Words>
  <Application>Microsoft Macintosh PowerPoint</Application>
  <PresentationFormat>On-screen Show (4:3)</PresentationFormat>
  <Paragraphs>100</Paragraphs>
  <Slides>50</Slides>
  <Notes>50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50</vt:i4>
      </vt:variant>
    </vt:vector>
  </HeadingPairs>
  <TitlesOfParts>
    <vt:vector size="56" baseType="lpstr">
      <vt:lpstr>Calibri</vt:lpstr>
      <vt:lpstr>ヒラギノ角ゴ Pro W3</vt:lpstr>
      <vt:lpstr>Arial</vt:lpstr>
      <vt:lpstr>DomBold BT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663</cp:revision>
  <dcterms:created xsi:type="dcterms:W3CDTF">2014-06-20T13:14:19Z</dcterms:created>
  <dcterms:modified xsi:type="dcterms:W3CDTF">2016-05-27T13:22:14Z</dcterms:modified>
</cp:coreProperties>
</file>