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7" r:id="rId2"/>
    <p:sldId id="302" r:id="rId3"/>
    <p:sldId id="260" r:id="rId4"/>
    <p:sldId id="266" r:id="rId5"/>
    <p:sldId id="267" r:id="rId6"/>
    <p:sldId id="268" r:id="rId7"/>
    <p:sldId id="269" r:id="rId8"/>
    <p:sldId id="270" r:id="rId9"/>
    <p:sldId id="261" r:id="rId10"/>
    <p:sldId id="274" r:id="rId11"/>
    <p:sldId id="271" r:id="rId12"/>
    <p:sldId id="272" r:id="rId13"/>
    <p:sldId id="273" r:id="rId14"/>
    <p:sldId id="303" r:id="rId15"/>
    <p:sldId id="275" r:id="rId16"/>
    <p:sldId id="278" r:id="rId17"/>
    <p:sldId id="280" r:id="rId18"/>
    <p:sldId id="281" r:id="rId19"/>
    <p:sldId id="300" r:id="rId20"/>
    <p:sldId id="301" r:id="rId21"/>
    <p:sldId id="293" r:id="rId22"/>
    <p:sldId id="299" r:id="rId23"/>
    <p:sldId id="294" r:id="rId24"/>
    <p:sldId id="296" r:id="rId25"/>
    <p:sldId id="295" r:id="rId26"/>
    <p:sldId id="285" r:id="rId27"/>
    <p:sldId id="286" r:id="rId28"/>
    <p:sldId id="297" r:id="rId29"/>
    <p:sldId id="298" r:id="rId30"/>
    <p:sldId id="276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88" d="100"/>
          <a:sy n="88" d="100"/>
        </p:scale>
        <p:origin x="-200" y="-104"/>
      </p:cViewPr>
      <p:guideLst>
        <p:guide orient="horz" pos="260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DC94-4811-8B46-9661-DA34D8A1B912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1662-CC30-7B43-8C83-100438E9FE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011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Tonight we launch our brand new Fitness Friday series for the first term of 2017.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2782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Speed Relating - form two concentric circles - make sure you are standing opposite someone. You will answer a question and then the inner circle will move to their right before you answer the next question and so on...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772384-D7AC-DB41-B683-275B08AFC134}" type="slidenum">
              <a:rPr lang="en-ZA">
                <a:latin typeface="Calibri" charset="0"/>
              </a:rPr>
              <a:pPr eaLnBrk="1" hangingPunct="1"/>
              <a:t>17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772384-D7AC-DB41-B683-275B08AFC134}" type="slidenum">
              <a:rPr lang="en-ZA">
                <a:latin typeface="Calibri" charset="0"/>
              </a:rPr>
              <a:pPr eaLnBrk="1" hangingPunct="1"/>
              <a:t>18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772384-D7AC-DB41-B683-275B08AFC134}" type="slidenum">
              <a:rPr lang="en-ZA">
                <a:latin typeface="Calibri" charset="0"/>
              </a:rPr>
              <a:pPr eaLnBrk="1" hangingPunct="1"/>
              <a:t>19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772384-D7AC-DB41-B683-275B08AFC134}" type="slidenum">
              <a:rPr lang="en-ZA">
                <a:latin typeface="Calibri" charset="0"/>
              </a:rPr>
              <a:pPr eaLnBrk="1" hangingPunct="1"/>
              <a:t>20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fld id="{8DDBF73E-2183-2044-9331-DF97BF6A4642}" type="slidenum">
              <a:rPr lang="en-ZA" sz="1200">
                <a:latin typeface="Calibri" charset="0"/>
              </a:rPr>
              <a:pPr eaLnBrk="1" hangingPunct="1"/>
              <a:t>21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fld id="{8DDBF73E-2183-2044-9331-DF97BF6A4642}" type="slidenum">
              <a:rPr lang="en-ZA" sz="1200">
                <a:latin typeface="Calibri" charset="0"/>
              </a:rPr>
              <a:pPr eaLnBrk="1" hangingPunct="1"/>
              <a:t>22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fld id="{8DDBF73E-2183-2044-9331-DF97BF6A4642}" type="slidenum">
              <a:rPr lang="en-ZA" sz="1200">
                <a:latin typeface="Calibri" charset="0"/>
              </a:rPr>
              <a:pPr eaLnBrk="1" hangingPunct="1"/>
              <a:t>23</a:t>
            </a:fld>
            <a:endParaRPr lang="en-ZA" sz="1200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993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fld id="{7D7480D6-55C5-4544-B541-EAC952A5778D}" type="slidenum">
              <a:rPr lang="en-ZA" sz="1200">
                <a:solidFill>
                  <a:srgbClr val="000000"/>
                </a:solidFill>
                <a:latin typeface="Calibri" charset="0"/>
              </a:rPr>
              <a:pPr eaLnBrk="1" hangingPunct="1"/>
              <a:t>24</a:t>
            </a:fld>
            <a:endParaRPr lang="en-Z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146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/>
            <a:fld id="{CC802824-9324-AF48-9659-5933576B4641}" type="slidenum">
              <a:rPr lang="en-ZA" sz="1200">
                <a:solidFill>
                  <a:srgbClr val="000000"/>
                </a:solidFill>
                <a:latin typeface="Calibri" charset="0"/>
              </a:rPr>
              <a:pPr eaLnBrk="1" hangingPunct="1"/>
              <a:t>25</a:t>
            </a:fld>
            <a:endParaRPr lang="en-ZA" sz="1200">
              <a:solidFill>
                <a:srgbClr val="000000"/>
              </a:solidFill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Welcome to regulars and newcomers. If this is your first time at youth, please come to the front.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110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772384-D7AC-DB41-B683-275B08AFC134}" type="slidenum">
              <a:rPr lang="en-ZA">
                <a:latin typeface="Calibri" charset="0"/>
              </a:rPr>
              <a:pPr eaLnBrk="1" hangingPunct="1"/>
              <a:t>26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ZA">
              <a:latin typeface="Calibri" charset="0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6772384-D7AC-DB41-B683-275B08AFC134}" type="slidenum">
              <a:rPr lang="en-ZA">
                <a:latin typeface="Calibri" charset="0"/>
              </a:rPr>
              <a:pPr eaLnBrk="1" hangingPunct="1"/>
              <a:t>27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Ice Cream and Oreos are served - enjoy the rest of the night as you chill out.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Next Friday is our Cross Fit night - come dressed for the gym!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4860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Refreshments are served.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Term 1 Preview: We have an exciting line up of events this term - starting with a Cross Fit night next Friday night.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0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1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On Sundays</a:t>
            </a:r>
            <a:r>
              <a:rPr lang="en-US" baseline="0" dirty="0" smtClean="0"/>
              <a:t> we are presenting the Workout Series where we will be exploring spiritual disciplines that will help us get fit spiritually!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3095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Tonight is Chill Out night - before you get to hang out we have an activity and a surprise!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1662-CC30-7B43-8C83-100438E9FE7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5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503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29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0331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21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312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121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28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56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64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634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44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3E3CE-1414-D449-8002-25A7D592152F}" type="datetimeFigureOut">
              <a:rPr lang="en-US" smtClean="0"/>
              <a:t>17/01/13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74715D-14F2-B041-AF1A-E1C363BFB1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06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2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3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4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5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6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046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011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053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725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252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9418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23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3208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1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83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1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350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945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4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08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621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00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2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206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6180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041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2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6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61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0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781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3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11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2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822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27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8376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813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lide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701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</TotalTime>
  <Words>208</Words>
  <Application>Microsoft Macintosh PowerPoint</Application>
  <PresentationFormat>On-screen Show (4:3)</PresentationFormat>
  <Paragraphs>33</Paragraphs>
  <Slides>30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Tittley</dc:creator>
  <cp:lastModifiedBy>Mark Tittley</cp:lastModifiedBy>
  <cp:revision>35</cp:revision>
  <dcterms:created xsi:type="dcterms:W3CDTF">2016-12-01T10:43:56Z</dcterms:created>
  <dcterms:modified xsi:type="dcterms:W3CDTF">2017-01-13T21:26:16Z</dcterms:modified>
</cp:coreProperties>
</file>