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2788-5063-F848-AAE3-DEDC801663F4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BD2-FB67-C94B-A47D-1AAF6B646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2/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2/IMG_530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2/IMG_5304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2/IMG_530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2/IMG_5307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2/IMG_5317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2/IMG_5318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2/IMG_5319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2/IMG_5321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2/IMG_532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2/xIMG_023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2/IMG_5286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2/xIMG_023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2/xIMG_024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2/xIMG_0242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2/xIMG_024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2/IMG_529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2/IMG_529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2/IMG_5294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2/IMG_529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2/IMG_5296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2/IMG_5299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2/IMG_53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.jpg" descr="/Users/marktittley/Desktop/_Show2/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01.jpg" descr="/Users/marktittley/Desktop/_Show2/IMG_53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04.jpg" descr="/Users/marktittley/Desktop/_Show2/IMG_53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05.jpg" descr="/Users/marktittley/Desktop/_Show2/IMG_53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07.jpg" descr="/Users/marktittley/Desktop/_Show2/IMG_53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17.jpg" descr="/Users/marktittley/Desktop/_Show2/IMG_53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18.jpg" descr="/Users/marktittley/Desktop/_Show2/IMG_53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7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19.jpg" descr="/Users/marktittley/Desktop/_Show2/IMG_53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21.jpg" descr="/Users/marktittley/Desktop/_Show2/IMG_53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3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22.jpg" descr="/Users/marktittley/Desktop/_Show2/IMG_532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IMG_0238.jpg" descr="/Users/marktittley/Desktop/_Show2/xIMG_023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86.jpg" descr="/Users/marktittley/Desktop/_Show2/IMG_52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IMG_0239.jpg" descr="/Users/marktittley/Desktop/_Show2/xIMG_02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9144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IMG_0241.jpg" descr="/Users/marktittley/Desktop/_Show2/xIMG_024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9144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IMG_0242.jpg" descr="/Users/marktittley/Desktop/_Show2/xIMG_024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9144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IMG_0243.jpg" descr="/Users/marktittley/Desktop/_Show2/xIMG_024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91.jpg" descr="/Users/marktittley/Desktop/_Show2/IMG_52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92.jpg" descr="/Users/marktittley/Desktop/_Show2/IMG_529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94.jpg" descr="/Users/marktittley/Desktop/_Show2/IMG_529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95.jpg" descr="/Users/marktittley/Desktop/_Show2/IMG_52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1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96.jpg" descr="/Users/marktittley/Desktop/_Show2/IMG_52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99.jpg" descr="/Users/marktittley/Desktop/_Show2/IMG_529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300.jpg" descr="/Users/marktittley/Desktop/_Show2/IMG_530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2017-01-13T21:13:19Z</dcterms:created>
  <dcterms:modified xsi:type="dcterms:W3CDTF">2017-01-13T21:14:40Z</dcterms:modified>
</cp:coreProperties>
</file>