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257" r:id="rId3"/>
    <p:sldId id="315" r:id="rId4"/>
    <p:sldId id="316" r:id="rId5"/>
    <p:sldId id="317" r:id="rId6"/>
    <p:sldId id="318" r:id="rId7"/>
    <p:sldId id="319" r:id="rId8"/>
    <p:sldId id="321" r:id="rId9"/>
    <p:sldId id="322" r:id="rId10"/>
    <p:sldId id="324" r:id="rId11"/>
    <p:sldId id="326" r:id="rId12"/>
    <p:sldId id="328" r:id="rId13"/>
    <p:sldId id="330" r:id="rId14"/>
    <p:sldId id="303" r:id="rId15"/>
    <p:sldId id="32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7" d="100"/>
          <a:sy n="87" d="100"/>
        </p:scale>
        <p:origin x="-464" y="-104"/>
      </p:cViewPr>
      <p:guideLst>
        <p:guide orient="horz" pos="2603"/>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2DC94-4811-8B46-9661-DA34D8A1B912}" type="datetimeFigureOut">
              <a:rPr lang="en-US" smtClean="0"/>
              <a:t>17/01/21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1662-CC30-7B43-8C83-100438E9FE78}" type="slidenum">
              <a:rPr lang="en-US" smtClean="0"/>
              <a:t>‹#›</a:t>
            </a:fld>
            <a:endParaRPr lang="en-US"/>
          </a:p>
        </p:txBody>
      </p:sp>
    </p:spTree>
    <p:extLst>
      <p:ext uri="{BB962C8B-B14F-4D97-AF65-F5344CB8AC3E}">
        <p14:creationId xmlns:p14="http://schemas.microsoft.com/office/powerpoint/2010/main" val="36870115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a:t>
            </a:r>
            <a:r>
              <a:rPr lang="en-US" baseline="0" dirty="0" smtClean="0"/>
              <a:t> is our Cross-Fit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1</a:t>
            </a:fld>
            <a:endParaRPr lang="en-US"/>
          </a:p>
        </p:txBody>
      </p:sp>
    </p:spTree>
    <p:extLst>
      <p:ext uri="{BB962C8B-B14F-4D97-AF65-F5344CB8AC3E}">
        <p14:creationId xmlns:p14="http://schemas.microsoft.com/office/powerpoint/2010/main" val="228372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WOD3: </a:t>
            </a:r>
            <a:r>
              <a:rPr lang="en-US" b="0" dirty="0" smtClean="0">
                <a:effectLst/>
              </a:rPr>
              <a:t>Complete </a:t>
            </a:r>
            <a:r>
              <a:rPr lang="en-US" dirty="0" smtClean="0"/>
              <a:t>60 air squats.</a:t>
            </a:r>
            <a:endParaRPr lang="en-US" dirty="0" smtClean="0">
              <a:effectLst/>
            </a:endParaRPr>
          </a:p>
          <a:p>
            <a:pPr marL="0" indent="0">
              <a:buFontTx/>
              <a:buNone/>
            </a:pPr>
            <a:r>
              <a:rPr lang="en-US" dirty="0" smtClean="0"/>
              <a:t>Air Squats: Feet shoulder width apart (heels directly under shoulders) with toes slightly turned out. Weight should be distributed between the heel and mid-foot (heels).</a:t>
            </a:r>
            <a:r>
              <a:rPr lang="en-US" baseline="0" dirty="0" smtClean="0"/>
              <a:t> </a:t>
            </a:r>
            <a:r>
              <a:rPr lang="en-US" dirty="0" smtClean="0"/>
              <a:t>Maintaining a neutral spine (flat back), push the hips back then down. While pushing the hips back and down, make sure the knees stay inline with the toes (tracking). At no point should the knees roll inside of the ankle (collapse).</a:t>
            </a:r>
            <a:r>
              <a:rPr lang="en-US" baseline="0" dirty="0" smtClean="0"/>
              <a:t> C</a:t>
            </a:r>
            <a:r>
              <a:rPr lang="en-US" dirty="0" smtClean="0"/>
              <a:t>ontinue to descend until the crease of the hip is below the knee cap (full depth). After achieving full depth, stand to full extension in the hips and knees by driving through the heels.</a:t>
            </a:r>
          </a:p>
          <a:p>
            <a:r>
              <a:rPr lang="en-US" dirty="0" smtClean="0">
                <a:effectLst/>
              </a:rPr>
              <a:t>Instruction Video:</a:t>
            </a:r>
            <a:r>
              <a:rPr lang="en-US" baseline="0" dirty="0" smtClean="0">
                <a:effectLst/>
              </a:rPr>
              <a:t> https://</a:t>
            </a:r>
            <a:r>
              <a:rPr lang="en-US" baseline="0" dirty="0" err="1" smtClean="0">
                <a:effectLst/>
              </a:rPr>
              <a:t>www.youtube.com</a:t>
            </a:r>
            <a:r>
              <a:rPr lang="en-US" baseline="0" dirty="0" smtClean="0">
                <a:effectLst/>
              </a:rPr>
              <a:t>/</a:t>
            </a:r>
            <a:r>
              <a:rPr lang="en-US" baseline="0" dirty="0" err="1" smtClean="0">
                <a:effectLst/>
              </a:rPr>
              <a:t>watch?v</a:t>
            </a:r>
            <a:r>
              <a:rPr lang="en-US" baseline="0" dirty="0" smtClean="0">
                <a:effectLst/>
              </a:rPr>
              <a:t>=</a:t>
            </a:r>
            <a:r>
              <a:rPr lang="en-US" baseline="0" dirty="0" err="1" smtClean="0">
                <a:effectLst/>
              </a:rPr>
              <a:t>JKtOS-xIbhg</a:t>
            </a:r>
            <a:endParaRPr lang="en-US" dirty="0" smtClean="0">
              <a:effectLst/>
            </a:endParaRP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Small </a:t>
            </a:r>
            <a:r>
              <a:rPr lang="en-ZA" sz="1200" b="1" kern="1200" dirty="0" smtClean="0">
                <a:solidFill>
                  <a:schemeClr val="tx1"/>
                </a:solidFill>
                <a:effectLst/>
                <a:latin typeface="+mn-lt"/>
                <a:ea typeface="+mn-ea"/>
                <a:cs typeface="+mn-cs"/>
              </a:rPr>
              <a:t>Groups:</a:t>
            </a:r>
            <a:r>
              <a:rPr lang="en-ZA" sz="1200" b="1" kern="1200" baseline="0" dirty="0" smtClean="0">
                <a:solidFill>
                  <a:schemeClr val="tx1"/>
                </a:solidFill>
                <a:effectLst/>
                <a:latin typeface="+mn-lt"/>
                <a:ea typeface="+mn-ea"/>
                <a:cs typeface="+mn-cs"/>
              </a:rPr>
              <a:t> </a:t>
            </a:r>
            <a:r>
              <a:rPr lang="en-US" baseline="0" dirty="0" smtClean="0"/>
              <a:t>Here are the questions for our small group time: </a:t>
            </a:r>
            <a:r>
              <a:rPr lang="en-US" sz="1200" kern="1200" dirty="0" smtClean="0">
                <a:solidFill>
                  <a:schemeClr val="tx1"/>
                </a:solidFill>
                <a:latin typeface="+mn-lt"/>
                <a:ea typeface="+mn-ea"/>
                <a:cs typeface="+mn-cs"/>
              </a:rPr>
              <a:t>(1) How did you feel during the three sessions? (2) What would you need to do to excel at Cross-fit? (3) What would you need to give up to excel at Cross-fit? (4) What do you need to do to get spiritually fit? (5) What do you need to give up to get spiritually fit? 	</a:t>
            </a:r>
            <a:r>
              <a:rPr lang="en-US" sz="1200" i="1" kern="1300" dirty="0" smtClean="0">
                <a:solidFill>
                  <a:prstClr val="white"/>
                </a:solidFill>
                <a:effectLst>
                  <a:glow rad="241300">
                    <a:prstClr val="black">
                      <a:alpha val="90000"/>
                    </a:prstClr>
                  </a:glow>
                </a:effectLst>
                <a:latin typeface="Avenir Next Condensed Demi Bold"/>
                <a:cs typeface="Avenir Next Condensed Demi Bold"/>
              </a:rPr>
              <a:t>Since we are surrounded by so many examples of faith, we must get rid of everything that slows us down, especially sin that distracts us. We must run the race that lies ahead of us and never give up. We must focus on Jesus, the source and goal of our faith. (Hebrews 12:1-2)</a:t>
            </a:r>
            <a:r>
              <a:rPr lang="en-US" sz="1200" i="1" kern="1300" baseline="0" dirty="0" smtClean="0">
                <a:solidFill>
                  <a:prstClr val="white"/>
                </a:solidFill>
                <a:effectLst>
                  <a:glow rad="241300">
                    <a:prstClr val="black">
                      <a:alpha val="90000"/>
                    </a:prstClr>
                  </a:glow>
                </a:effectLst>
                <a:latin typeface="Avenir Next Condensed Demi Bold"/>
                <a:cs typeface="Avenir Next Condensed Demi Bold"/>
              </a:rPr>
              <a:t> </a:t>
            </a:r>
            <a:r>
              <a:rPr lang="en-US" sz="1200" kern="1200" dirty="0" smtClean="0">
                <a:solidFill>
                  <a:schemeClr val="tx1"/>
                </a:solidFill>
                <a:latin typeface="+mn-lt"/>
                <a:ea typeface="+mn-ea"/>
                <a:cs typeface="+mn-cs"/>
              </a:rPr>
              <a:t>(6) Pray for each other to become spiritually fit.</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Sundays</a:t>
            </a:r>
            <a:r>
              <a:rPr lang="en-US" baseline="0" dirty="0" smtClean="0"/>
              <a:t> we are presenting the Workout Series where we will be exploring spiritual disciplines that will help us get fit spiritually!</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12</a:t>
            </a:fld>
            <a:endParaRPr lang="en-US"/>
          </a:p>
        </p:txBody>
      </p:sp>
    </p:spTree>
    <p:extLst>
      <p:ext uri="{BB962C8B-B14F-4D97-AF65-F5344CB8AC3E}">
        <p14:creationId xmlns:p14="http://schemas.microsoft.com/office/powerpoint/2010/main" val="881309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our Dodgeball Night.</a:t>
            </a:r>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t>13</a:t>
            </a:fld>
            <a:endParaRPr lang="en-US"/>
          </a:p>
        </p:txBody>
      </p:sp>
    </p:spTree>
    <p:extLst>
      <p:ext uri="{BB962C8B-B14F-4D97-AF65-F5344CB8AC3E}">
        <p14:creationId xmlns:p14="http://schemas.microsoft.com/office/powerpoint/2010/main" val="3542762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open our</a:t>
            </a:r>
            <a:r>
              <a:rPr lang="en-US" baseline="0" dirty="0" smtClean="0"/>
              <a:t> meeting in </a:t>
            </a:r>
            <a:r>
              <a:rPr lang="en-US" dirty="0" smtClean="0"/>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1001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CrossFit</a:t>
            </a:r>
            <a:r>
              <a:rPr lang="en-US" baseline="0" dirty="0" smtClean="0"/>
              <a:t> </a:t>
            </a:r>
            <a:r>
              <a:rPr lang="en-US" dirty="0" smtClean="0"/>
              <a:t>Night.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your hands together for our CrossFit instructors!</a:t>
            </a:r>
          </a:p>
          <a:p>
            <a:r>
              <a:rPr lang="en-US" dirty="0" smtClean="0"/>
              <a:t>Hi guys and girls, it is awesome to be with you this evening. Thank you for</a:t>
            </a:r>
            <a:r>
              <a:rPr lang="en-US" baseline="0" dirty="0" smtClean="0"/>
              <a:t> </a:t>
            </a:r>
            <a:r>
              <a:rPr lang="en-US" dirty="0" smtClean="0"/>
              <a:t>having us and thank you to Mark and Debs for inviting us to join you. So my</a:t>
            </a:r>
            <a:r>
              <a:rPr lang="en-US" baseline="0" dirty="0" smtClean="0"/>
              <a:t> </a:t>
            </a:r>
            <a:r>
              <a:rPr lang="en-US" dirty="0" smtClean="0"/>
              <a:t>name is Simon</a:t>
            </a:r>
            <a:r>
              <a:rPr lang="is-IS" dirty="0" smtClean="0"/>
              <a: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a:t>
            </a:r>
            <a:r>
              <a:rPr lang="en-US" dirty="0" smtClean="0"/>
              <a:t>and these are two of my friends, Josh and Isaac. We mess</a:t>
            </a:r>
            <a:r>
              <a:rPr lang="en-US" baseline="0" dirty="0" smtClean="0"/>
              <a:t> </a:t>
            </a:r>
            <a:r>
              <a:rPr lang="en-US" dirty="0" smtClean="0"/>
              <a:t>around with a little sport you might of heard of before called CrossFit. </a:t>
            </a:r>
            <a:br>
              <a:rPr lang="en-US" dirty="0" smtClean="0"/>
            </a:b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tonight we are going to be having some fun. We have three WODs planned so</a:t>
            </a:r>
            <a:r>
              <a:rPr lang="en-US" baseline="0" dirty="0" smtClean="0"/>
              <a:t> </a:t>
            </a:r>
            <a:r>
              <a:rPr lang="en-US" dirty="0" smtClean="0"/>
              <a:t>I hope you've brought your A game. A WOD stands for Workout Of the Day. With</a:t>
            </a:r>
            <a:r>
              <a:rPr lang="en-US" baseline="0" dirty="0" smtClean="0"/>
              <a:t> </a:t>
            </a:r>
            <a:r>
              <a:rPr lang="en-US" dirty="0" smtClean="0"/>
              <a:t>each WOD we will put you into teams, we will then demonstrate to you the movements and the rules.</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WOD1:</a:t>
            </a:r>
            <a:r>
              <a:rPr lang="en-US" b="1" baseline="0" dirty="0" smtClean="0">
                <a:effectLst/>
              </a:rPr>
              <a:t> </a:t>
            </a:r>
            <a:r>
              <a:rPr lang="en-US" b="0" baseline="0" dirty="0" smtClean="0">
                <a:effectLst/>
              </a:rPr>
              <a:t>9 Minute AMRAP. Complete </a:t>
            </a:r>
            <a:r>
              <a:rPr lang="en-US" dirty="0" smtClean="0"/>
              <a:t>10 </a:t>
            </a:r>
            <a:r>
              <a:rPr lang="en-US" dirty="0" err="1" smtClean="0"/>
              <a:t>burpees</a:t>
            </a:r>
            <a:r>
              <a:rPr lang="en-US" dirty="0" smtClean="0"/>
              <a:t>, 10 sit ups, 10 push ups.</a:t>
            </a:r>
          </a:p>
          <a:p>
            <a:pPr marL="0" indent="0">
              <a:buFontTx/>
              <a:buNone/>
            </a:pPr>
            <a:r>
              <a:rPr lang="en-US" dirty="0" err="1" smtClean="0"/>
              <a:t>Burpees</a:t>
            </a:r>
            <a:r>
              <a:rPr lang="en-US" dirty="0" smtClean="0"/>
              <a:t>: Start from a standing position. Bend over and place both hands firmly on the ground in front of the feet. Kick (or step) both feet back into a push-up position and lower the entire body to the ground. This is not a push-up.</a:t>
            </a:r>
            <a:r>
              <a:rPr lang="en-US" baseline="0" dirty="0" smtClean="0"/>
              <a:t> T</a:t>
            </a:r>
            <a:r>
              <a:rPr lang="en-US" dirty="0" smtClean="0"/>
              <a:t>he chest and thighs need to make full contact with the ground. Then extend the arms, lifting the chest and jump (or step) both feet in towards the chest. Stand, jump (opening the hips fully) and clap hands behind the head while in the air. </a:t>
            </a:r>
            <a:r>
              <a:rPr lang="en-US" dirty="0" smtClean="0">
                <a:effectLst/>
              </a:rPr>
              <a:t>Instruction Video:</a:t>
            </a:r>
            <a:r>
              <a:rPr lang="en-US" baseline="0" dirty="0" smtClean="0">
                <a:effectLst/>
              </a:rPr>
              <a:t> </a:t>
            </a:r>
            <a:r>
              <a:rPr lang="en-US" dirty="0" smtClean="0">
                <a:effectLst/>
              </a:rPr>
              <a:t>https://</a:t>
            </a:r>
            <a:r>
              <a:rPr lang="en-US" dirty="0" err="1" smtClean="0">
                <a:effectLst/>
              </a:rPr>
              <a:t>www.youtube.com</a:t>
            </a:r>
            <a:r>
              <a:rPr lang="en-US" dirty="0" smtClean="0">
                <a:effectLst/>
              </a:rPr>
              <a:t>/</a:t>
            </a:r>
            <a:r>
              <a:rPr lang="en-US" dirty="0" err="1" smtClean="0">
                <a:effectLst/>
              </a:rPr>
              <a:t>watch?v</a:t>
            </a:r>
            <a:r>
              <a:rPr lang="en-US" dirty="0" smtClean="0">
                <a:effectLst/>
              </a:rPr>
              <a:t>=TX60BcsO_wE</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WOD2:</a:t>
            </a:r>
            <a:r>
              <a:rPr lang="en-US" b="1" baseline="0" dirty="0" smtClean="0">
                <a:effectLst/>
              </a:rPr>
              <a:t> </a:t>
            </a:r>
            <a:r>
              <a:rPr lang="en-US" b="0" baseline="0" dirty="0" smtClean="0">
                <a:effectLst/>
              </a:rPr>
              <a:t>Complete 3 rounds for time: </a:t>
            </a:r>
            <a:r>
              <a:rPr lang="en-US" dirty="0" smtClean="0"/>
              <a:t>15 slam balls; 15 goblet squats with the slam ball</a:t>
            </a:r>
            <a:endParaRPr lang="en-US" dirty="0" smtClean="0">
              <a:effectLst/>
            </a:endParaRPr>
          </a:p>
          <a:p>
            <a:r>
              <a:rPr lang="en-US" dirty="0" smtClean="0">
                <a:effectLst/>
              </a:rPr>
              <a:t>Slam Ball</a:t>
            </a:r>
            <a:r>
              <a:rPr lang="en-US" baseline="0" dirty="0" smtClean="0">
                <a:effectLst/>
              </a:rPr>
              <a:t> Instructions</a:t>
            </a:r>
            <a:r>
              <a:rPr lang="en-US" dirty="0" smtClean="0">
                <a:effectLst/>
              </a:rPr>
              <a:t>: </a:t>
            </a:r>
          </a:p>
          <a:p>
            <a:r>
              <a:rPr lang="en-US" dirty="0" smtClean="0">
                <a:effectLst/>
              </a:rPr>
              <a:t>Setup</a:t>
            </a:r>
            <a:r>
              <a:rPr lang="en-US" baseline="0" dirty="0" smtClean="0">
                <a:effectLst/>
              </a:rPr>
              <a:t> in a wide stance</a:t>
            </a:r>
          </a:p>
          <a:p>
            <a:r>
              <a:rPr lang="en-US" baseline="0" dirty="0" smtClean="0">
                <a:effectLst/>
              </a:rPr>
              <a:t>Pick ball up and bring it to a full overhead position</a:t>
            </a:r>
          </a:p>
          <a:p>
            <a:r>
              <a:rPr lang="en-US" baseline="0" dirty="0" smtClean="0">
                <a:effectLst/>
              </a:rPr>
              <a:t>From here you will slam the ball down pulling your hips back and finishing in a full squat</a:t>
            </a:r>
          </a:p>
          <a:p>
            <a:r>
              <a:rPr lang="en-US" baseline="0" dirty="0" smtClean="0">
                <a:effectLst/>
              </a:rPr>
              <a:t>Be sure to catch the ball on it’s first hop.</a:t>
            </a:r>
          </a:p>
          <a:p>
            <a:r>
              <a:rPr lang="en-US" baseline="0" dirty="0" smtClean="0">
                <a:effectLst/>
              </a:rPr>
              <a:t>From this position you bring the ball back over head driving it back down, pulling your hips to a full squat catching the ball on it’s first hop.</a:t>
            </a:r>
            <a:endParaRPr lang="en-US" dirty="0" smtClean="0">
              <a:effectLst/>
            </a:endParaRPr>
          </a:p>
          <a:p>
            <a:r>
              <a:rPr lang="en-US" dirty="0" smtClean="0">
                <a:effectLst/>
              </a:rPr>
              <a:t>Instruction Video:</a:t>
            </a:r>
            <a:r>
              <a:rPr lang="en-US" baseline="0" dirty="0" smtClean="0">
                <a:effectLst/>
              </a:rPr>
              <a:t> https://</a:t>
            </a:r>
            <a:r>
              <a:rPr lang="en-US" baseline="0" dirty="0" err="1" smtClean="0">
                <a:effectLst/>
              </a:rPr>
              <a:t>www.youtube.com</a:t>
            </a:r>
            <a:r>
              <a:rPr lang="en-US" baseline="0" dirty="0" smtClean="0">
                <a:effectLst/>
              </a:rPr>
              <a:t>/</a:t>
            </a:r>
            <a:r>
              <a:rPr lang="en-US" baseline="0" dirty="0" err="1" smtClean="0">
                <a:effectLst/>
              </a:rPr>
              <a:t>watch?v</a:t>
            </a:r>
            <a:r>
              <a:rPr lang="en-US" baseline="0" dirty="0" smtClean="0">
                <a:effectLst/>
              </a:rPr>
              <a:t>=7gLEmS4nwi0</a:t>
            </a:r>
            <a:endParaRPr lang="en-US" dirty="0" smtClean="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61750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02729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82203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t>17/01/21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104021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3E3CE-1414-D449-8002-25A7D592152F}" type="datetimeFigureOut">
              <a:rPr lang="en-US" smtClean="0"/>
              <a:t>17/01/21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418131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3E3CE-1414-D449-8002-25A7D592152F}" type="datetimeFigureOut">
              <a:rPr lang="en-US" smtClean="0"/>
              <a:t>17/01/21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76112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E3CE-1414-D449-8002-25A7D592152F}" type="datetimeFigureOut">
              <a:rPr lang="en-US" smtClean="0"/>
              <a:t>17/01/21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40282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E3CE-1414-D449-8002-25A7D592152F}" type="datetimeFigureOut">
              <a:rPr lang="en-US" smtClean="0"/>
              <a:t>17/01/21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41115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E3CE-1414-D449-8002-25A7D592152F}" type="datetimeFigureOut">
              <a:rPr lang="en-US" smtClean="0"/>
              <a:t>17/01/21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5326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t>17/01/21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273063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t>17/01/21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4715D-14F2-B041-AF1A-E1C363BFB10D}" type="slidenum">
              <a:rPr lang="en-US" smtClean="0"/>
              <a:t>‹#›</a:t>
            </a:fld>
            <a:endParaRPr lang="en-US"/>
          </a:p>
        </p:txBody>
      </p:sp>
    </p:spTree>
    <p:extLst>
      <p:ext uri="{BB962C8B-B14F-4D97-AF65-F5344CB8AC3E}">
        <p14:creationId xmlns:p14="http://schemas.microsoft.com/office/powerpoint/2010/main" val="1323443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E3CE-1414-D449-8002-25A7D592152F}" type="datetimeFigureOut">
              <a:rPr lang="en-US" smtClean="0"/>
              <a:t>17/01/21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715D-14F2-B041-AF1A-E1C363BFB10D}" type="slidenum">
              <a:rPr lang="en-US" smtClean="0"/>
              <a:t>‹#›</a:t>
            </a:fld>
            <a:endParaRPr lang="en-US"/>
          </a:p>
        </p:txBody>
      </p:sp>
    </p:spTree>
    <p:extLst>
      <p:ext uri="{BB962C8B-B14F-4D97-AF65-F5344CB8AC3E}">
        <p14:creationId xmlns:p14="http://schemas.microsoft.com/office/powerpoint/2010/main" val="2175306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0461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6529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825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927076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70253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0742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607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174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3446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248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4401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121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TotalTime>
  <Words>699</Words>
  <Application>Microsoft Macintosh PowerPoint</Application>
  <PresentationFormat>On-screen Show (4:3)</PresentationFormat>
  <Paragraphs>40</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42</cp:revision>
  <dcterms:created xsi:type="dcterms:W3CDTF">2016-12-01T10:43:56Z</dcterms:created>
  <dcterms:modified xsi:type="dcterms:W3CDTF">2017-01-21T07:12:07Z</dcterms:modified>
</cp:coreProperties>
</file>