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316" r:id="rId4"/>
    <p:sldId id="317" r:id="rId5"/>
    <p:sldId id="331" r:id="rId6"/>
    <p:sldId id="332" r:id="rId7"/>
    <p:sldId id="333" r:id="rId8"/>
    <p:sldId id="338" r:id="rId9"/>
    <p:sldId id="334" r:id="rId10"/>
    <p:sldId id="335" r:id="rId11"/>
    <p:sldId id="336" r:id="rId12"/>
    <p:sldId id="337" r:id="rId13"/>
    <p:sldId id="330" r:id="rId14"/>
    <p:sldId id="303" r:id="rId15"/>
    <p:sldId id="3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96" y="-216"/>
      </p:cViewPr>
      <p:guideLst>
        <p:guide orient="horz" pos="26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DC94-4811-8B46-9661-DA34D8A1B912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1662-CC30-7B43-8C83-100438E9F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r>
              <a:rPr lang="en-US" baseline="0" dirty="0" smtClean="0"/>
              <a:t> is our Dodge Ball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 Dodgeball. The leaders (Adult/Teens) are going to challenge the rest of the group to a game of dodgeball. Choose your best six players (remember there has to be 2 of the opposite sex in each team – and may the best team win!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Questions: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was the best part of playing dodgeball? (2) When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you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struck by a dodgeball in life? (Leaders Note: Life can be like a game of dodgeball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blows come from friends, family members,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luck, the Devil,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Try and get your group members to talk about actual things that have harmed them in life). (3) What weapons has God given you to fight dodgeballs in life? </a:t>
            </a:r>
            <a:r>
              <a:rPr lang="en-ZA" dirty="0" smtClean="0"/>
              <a:t>“Hold up the shield of faith to stop the fiery arrows of the devil.</a:t>
            </a:r>
            <a:r>
              <a:rPr lang="en-ZA" baseline="30000" dirty="0" smtClean="0"/>
              <a:t> </a:t>
            </a:r>
            <a:r>
              <a:rPr lang="en-ZA" dirty="0" smtClean="0"/>
              <a:t>Put on salvation as your helmet, and take the sword of the Spirit, which is the word of God.</a:t>
            </a:r>
            <a:r>
              <a:rPr lang="en-ZA" baseline="0" dirty="0" smtClean="0"/>
              <a:t> </a:t>
            </a:r>
            <a:r>
              <a:rPr lang="en-ZA" dirty="0" smtClean="0"/>
              <a:t>Pray in the Spirit at all times and on every occasion.” (Ephesians 6:16-18).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Pray for each other to use these weapons to defeat the attacks of the evil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Sundays</a:t>
            </a:r>
            <a:r>
              <a:rPr lang="en-US" baseline="0" dirty="0" smtClean="0"/>
              <a:t> we are presenting the Workout Series where we will be exploring spiritual disciplines that will help us get fit spiritually!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Friday night is our Martial Arts</a:t>
            </a:r>
            <a:r>
              <a:rPr lang="en-US" baseline="0" dirty="0" smtClean="0"/>
              <a:t> </a:t>
            </a:r>
            <a:r>
              <a:rPr lang="en-US" dirty="0" smtClean="0"/>
              <a:t>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is Dodge Ball Night.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Video: </a:t>
            </a:r>
            <a:r>
              <a:rPr lang="en-US" dirty="0" err="1" smtClean="0"/>
              <a:t>Dubstep</a:t>
            </a:r>
            <a:r>
              <a:rPr lang="en-US" dirty="0" smtClean="0"/>
              <a:t> Dodgeball. Get it on YouTube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=Z1l6czQ4Hs4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Rules of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Dodgeball - check out this video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…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Dodgeball Rules. An edited version of an IDA clip on YouTube: https://</a:t>
            </a:r>
            <a:r>
              <a:rPr lang="en-US" sz="1200" kern="1300" baseline="0" dirty="0" err="1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www.youtube.com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/</a:t>
            </a:r>
            <a:r>
              <a:rPr lang="en-US" sz="1200" kern="1300" baseline="0" dirty="0" err="1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watch?v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=bJ1vEQKX-hE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Here are the rules of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Dodgeball: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1. 6 per team with at least 2 members of the opposite sex.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2. You rush for the ball but only throw from behind check line.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3. Anyone who is hit with a ball is out. 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4. If you catch a throw you get a player back in and the thrower is out.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5. It you hit someone’s head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with a ball you are out.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6. You can leave the court to get a ball but can only throw from inside.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7. You can block a ball that is thrown at you with a ball in your hands.</a:t>
            </a:r>
          </a:p>
          <a:p>
            <a:pPr marL="0" marR="0" indent="0" algn="l" defTabSz="455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In case you were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not paying attention to this important rules, here is a video version!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Dodgeball. We will divide into 6 teams and start with a round of friendly games where two team play each other and then the other two teams play each other. Then we will have a knockout competition and there will be a draw to see which two teams play each other and then the next two teams play each other followed by a final game to reward the ultimate winners.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2-on-2 Dodgeball. Each team will choose two players to compete in 2-on-2 Dodgeball - using the same knockout format as with the Team Dodgeball.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file://localhost/Users/marktittley/Desktop/Fitness%20Friday/_Presentation/Dubstep%20Dodgeball.mp4" TargetMode="External"/><Relationship Id="rId2" Type="http://schemas.openxmlformats.org/officeDocument/2006/relationships/video" Target="file://localhost/Users/marktittley/Desktop/Fitness%20Friday/_Presentation/Dubstep%20Dodgeball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2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ubstep Dodgeb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536</Words>
  <Application>Microsoft Macintosh PowerPoint</Application>
  <PresentationFormat>On-screen Show (4:3)</PresentationFormat>
  <Paragraphs>37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50</cp:revision>
  <dcterms:created xsi:type="dcterms:W3CDTF">2016-12-01T10:43:56Z</dcterms:created>
  <dcterms:modified xsi:type="dcterms:W3CDTF">2017-02-11T07:30:35Z</dcterms:modified>
</cp:coreProperties>
</file>