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7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158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68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486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38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20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63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95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7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4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31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01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6CEF1-DEBA-6F4D-8819-CF3E3CB7A578}" type="datetimeFigureOut">
              <a:rPr lang="en-US" smtClean="0"/>
              <a:t>17/01/28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C188-C03D-B44E-BE82-D163DC186B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137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file://localhost/Users/marktittley/Desktop/_Facebook/01.jpg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file://localhost/Users/marktittley/Desktop/_Facebook/IMG_6897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file://localhost/Users/marktittley/Desktop/_Facebook/IMG_6898.jpg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file://localhost/Users/marktittley/Desktop/_Facebook/IMG_6900.jpg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file://localhost/Users/marktittley/Desktop/_Facebook/IMG_6901.jpg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file://localhost/Users/marktittley/Desktop/_Facebook/IMG_6906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file://localhost/Users/marktittley/Desktop/_Facebook/IMG_6907.jpg" TargetMode="Externa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file://localhost/Users/marktittley/Desktop/_Facebook/IMG_6908.jpg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file://localhost/Users/marktittley/Desktop/_Facebook/IMG_6909.jpg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file://localhost/Users/marktittley/Desktop/_Facebook/IMG_6910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Relationship Id="rId3" Type="http://schemas.openxmlformats.org/officeDocument/2006/relationships/image" Target="file://localhost/Users/marktittley/Desktop/_Facebook/l02.jp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file://localhost/Users/marktittley/Desktop/_Facebook/IMG_6889.jpg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Relationship Id="rId3" Type="http://schemas.openxmlformats.org/officeDocument/2006/relationships/image" Target="file://localhost/Users/marktittley/Desktop/_Facebook/IMG_6890.jp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file://localhost/Users/marktittley/Desktop/_Facebook/IMG_6891.jpg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file://localhost/Users/marktittley/Desktop/_Facebook/IMG_6892.jp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file://localhost/Users/marktittley/Desktop/_Facebook/IMG_6893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file://localhost/Users/marktittley/Desktop/_Facebook/IMG_6894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file://localhost/Users/marktittley/Desktop/_Facebook/IMG_6895.jp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file://localhost/Users/marktittley/Desktop/_Facebook/IMG_6896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01.jpg" descr="/Users/marktittley/Desktop/_Facebook/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97.jpg" descr="/Users/marktittley/Desktop/_Facebook/IMG_689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407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98.jpg" descr="/Users/marktittley/Desktop/_Facebook/IMG_689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42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900.jpg" descr="/Users/marktittley/Desktop/_Facebook/IMG_690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3797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901.jpg" descr="/Users/marktittley/Desktop/_Facebook/IMG_690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1890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906.jpg" descr="/Users/marktittley/Desktop/_Facebook/IMG_690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82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907.jpg" descr="/Users/marktittley/Desktop/_Facebook/IMG_6907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5832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908.jpg" descr="/Users/marktittley/Desktop/_Facebook/IMG_6908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500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909.jpg" descr="/Users/marktittley/Desktop/_Facebook/IMG_690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6880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910.jpg" descr="/Users/marktittley/Desktop/_Facebook/IMG_691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12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l02.jpg" descr="/Users/marktittley/Desktop/_Facebook/l0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633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89.jpg" descr="/Users/marktittley/Desktop/_Facebook/IMG_6889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7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90.jpg" descr="/Users/marktittley/Desktop/_Facebook/IMG_6890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936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91.jpg" descr="/Users/marktittley/Desktop/_Facebook/IMG_6891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317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92.jpg" descr="/Users/marktittley/Desktop/_Facebook/IMG_6892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677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93.jpg" descr="/Users/marktittley/Desktop/_Facebook/IMG_6893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523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94.jpg" descr="/Users/marktittley/Desktop/_Facebook/IMG_6894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99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95.jpg" descr="/Users/marktittley/Desktop/_Facebook/IMG_6895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92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6896.jpg" descr="/Users/marktittley/Desktop/_Facebook/IMG_6896.jpg"/>
          <p:cNvPicPr>
            <a:picLocks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6034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On-screen Show (4:3)</PresentationFormat>
  <Paragraphs>0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1</cp:revision>
  <dcterms:created xsi:type="dcterms:W3CDTF">2017-01-28T06:18:22Z</dcterms:created>
  <dcterms:modified xsi:type="dcterms:W3CDTF">2017-01-28T06:19:02Z</dcterms:modified>
</cp:coreProperties>
</file>