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9"/>
  </p:notesMasterIdLst>
  <p:sldIdLst>
    <p:sldId id="257" r:id="rId3"/>
    <p:sldId id="315" r:id="rId4"/>
    <p:sldId id="316" r:id="rId5"/>
    <p:sldId id="317" r:id="rId6"/>
    <p:sldId id="318" r:id="rId7"/>
    <p:sldId id="339" r:id="rId8"/>
    <p:sldId id="340" r:id="rId9"/>
    <p:sldId id="341" r:id="rId10"/>
    <p:sldId id="321" r:id="rId11"/>
    <p:sldId id="322" r:id="rId12"/>
    <p:sldId id="337" r:id="rId13"/>
    <p:sldId id="338" r:id="rId14"/>
    <p:sldId id="328" r:id="rId15"/>
    <p:sldId id="330" r:id="rId16"/>
    <p:sldId id="303" r:id="rId17"/>
    <p:sldId id="329"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82" d="100"/>
          <a:sy n="82" d="100"/>
        </p:scale>
        <p:origin x="-96" y="-216"/>
      </p:cViewPr>
      <p:guideLst>
        <p:guide orient="horz" pos="2603"/>
        <p:guide pos="1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62DC94-4811-8B46-9661-DA34D8A1B912}" type="datetimeFigureOut">
              <a:rPr lang="en-US" smtClean="0"/>
              <a:t>17/02/11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1662-CC30-7B43-8C83-100438E9FE78}" type="slidenum">
              <a:rPr lang="en-US" smtClean="0"/>
              <a:t>‹#›</a:t>
            </a:fld>
            <a:endParaRPr lang="en-US"/>
          </a:p>
        </p:txBody>
      </p:sp>
    </p:spTree>
    <p:extLst>
      <p:ext uri="{BB962C8B-B14F-4D97-AF65-F5344CB8AC3E}">
        <p14:creationId xmlns:p14="http://schemas.microsoft.com/office/powerpoint/2010/main" val="36870115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Tonight</a:t>
            </a:r>
            <a:r>
              <a:rPr lang="en-US" baseline="0" dirty="0" smtClean="0"/>
              <a:t> is our Martial Arts night.</a:t>
            </a:r>
            <a:endParaRPr lang="en-US" dirty="0"/>
          </a:p>
        </p:txBody>
      </p:sp>
      <p:sp>
        <p:nvSpPr>
          <p:cNvPr id="4" name="Slide Number Placeholder 3"/>
          <p:cNvSpPr>
            <a:spLocks noGrp="1"/>
          </p:cNvSpPr>
          <p:nvPr>
            <p:ph type="sldNum" sz="quarter" idx="10"/>
          </p:nvPr>
        </p:nvSpPr>
        <p:spPr/>
        <p:txBody>
          <a:bodyPr/>
          <a:lstStyle/>
          <a:p>
            <a:fld id="{F9311662-CC30-7B43-8C83-100438E9FE78}" type="slidenum">
              <a:rPr lang="en-US" smtClean="0"/>
              <a:t>1</a:t>
            </a:fld>
            <a:endParaRPr lang="en-US"/>
          </a:p>
        </p:txBody>
      </p:sp>
    </p:spTree>
    <p:extLst>
      <p:ext uri="{BB962C8B-B14F-4D97-AF65-F5344CB8AC3E}">
        <p14:creationId xmlns:p14="http://schemas.microsoft.com/office/powerpoint/2010/main" val="2283725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Session #1 - do some fitness exercises.</a:t>
            </a: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ffectLst/>
              </a:rPr>
              <a:t>Session #2 - teach</a:t>
            </a:r>
            <a:r>
              <a:rPr lang="en-US" baseline="0" dirty="0" smtClean="0">
                <a:effectLst/>
              </a:rPr>
              <a:t> some Mixed Martial Arts techniques</a:t>
            </a:r>
            <a:r>
              <a:rPr lang="en-US" dirty="0" smtClean="0">
                <a:effectLst/>
              </a:rPr>
              <a:t>.</a:t>
            </a:r>
          </a:p>
          <a:p>
            <a:endParaRPr lang="en-US" dirty="0" smtClean="0">
              <a:effectLst/>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ffectLst/>
              </a:rPr>
              <a:t>Session #3 - teach</a:t>
            </a:r>
            <a:r>
              <a:rPr lang="en-US" baseline="0" dirty="0" smtClean="0">
                <a:effectLst/>
              </a:rPr>
              <a:t> some Brazilian </a:t>
            </a:r>
            <a:r>
              <a:rPr lang="en-US" baseline="0" dirty="0" err="1" smtClean="0">
                <a:effectLst/>
              </a:rPr>
              <a:t>Jiu</a:t>
            </a:r>
            <a:r>
              <a:rPr lang="en-US" baseline="0" dirty="0" smtClean="0">
                <a:effectLst/>
              </a:rPr>
              <a:t> </a:t>
            </a:r>
            <a:r>
              <a:rPr lang="en-US" baseline="0" dirty="0" err="1" smtClean="0">
                <a:effectLst/>
              </a:rPr>
              <a:t>Jitsu</a:t>
            </a:r>
            <a:r>
              <a:rPr lang="en-US" baseline="0" dirty="0" smtClean="0">
                <a:effectLst/>
              </a:rPr>
              <a:t> techniques</a:t>
            </a:r>
            <a:r>
              <a:rPr lang="en-US" dirty="0" smtClean="0">
                <a:effectLst/>
              </a:rPr>
              <a:t>.</a:t>
            </a:r>
          </a:p>
          <a:p>
            <a:endParaRPr lang="en-US" dirty="0" smtClean="0">
              <a:effectLst/>
            </a:endParaRPr>
          </a:p>
          <a:p>
            <a:endParaRPr lang="en-US" dirty="0" smtClean="0">
              <a:effectLst/>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Small Groups.</a:t>
            </a:r>
            <a:r>
              <a:rPr lang="en-ZA" sz="1200" kern="1200" baseline="0" dirty="0" smtClean="0">
                <a:solidFill>
                  <a:schemeClr val="tx1"/>
                </a:solidFill>
                <a:effectLst/>
                <a:latin typeface="+mn-lt"/>
                <a:ea typeface="+mn-ea"/>
                <a:cs typeface="+mn-cs"/>
              </a:rPr>
              <a:t> </a:t>
            </a:r>
            <a:r>
              <a:rPr lang="en-US" baseline="0" dirty="0" smtClean="0"/>
              <a:t>Here are the questions for our small group time: </a:t>
            </a:r>
            <a:r>
              <a:rPr lang="en-US" sz="1200" kern="1200" dirty="0" smtClean="0">
                <a:solidFill>
                  <a:schemeClr val="tx1"/>
                </a:solidFill>
                <a:latin typeface="+mn-lt"/>
                <a:ea typeface="+mn-ea"/>
                <a:cs typeface="+mn-cs"/>
              </a:rPr>
              <a:t>(1)</a:t>
            </a:r>
            <a:r>
              <a:rPr lang="en-US" sz="1200" kern="1200" baseline="0" dirty="0" smtClean="0">
                <a:solidFill>
                  <a:schemeClr val="tx1"/>
                </a:solidFill>
                <a:latin typeface="+mn-lt"/>
                <a:ea typeface="+mn-ea"/>
                <a:cs typeface="+mn-cs"/>
              </a:rPr>
              <a:t> What did you learn about MMA and BJJ tonight? (2) What is the toughest thing you have wrestled in life? (3) What can we do when we face difficulties? (4) How could prayer help us in tough times? (5) What did Jesus teach about prayer? “</a:t>
            </a:r>
            <a:r>
              <a:rPr lang="en-US" sz="1200" i="1" kern="1200" baseline="0" dirty="0" smtClean="0">
                <a:solidFill>
                  <a:schemeClr val="tx1"/>
                </a:solidFill>
                <a:latin typeface="+mn-lt"/>
                <a:ea typeface="+mn-ea"/>
                <a:cs typeface="+mn-cs"/>
              </a:rPr>
              <a:t>Our Father in heaven, Hallowed be your name. Your kingdom come, Your will be done, on earth as it is in heaven. Give us this day our daily bread, and forgive us our debts, as we also have forgiven our debtors. And lead us not into temptation, but deliver us from evil</a:t>
            </a:r>
            <a:r>
              <a:rPr lang="en-US" sz="1200" kern="1200" baseline="0" dirty="0" smtClean="0">
                <a:solidFill>
                  <a:schemeClr val="tx1"/>
                </a:solidFill>
                <a:latin typeface="+mn-lt"/>
                <a:ea typeface="+mn-ea"/>
                <a:cs typeface="+mn-cs"/>
              </a:rPr>
              <a:t>? (Matt 6:9-13). (6) Pray for each other to grow in prayer.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Sundays</a:t>
            </a:r>
            <a:r>
              <a:rPr lang="en-US" baseline="0" dirty="0" smtClean="0"/>
              <a:t> we are presenting the Workout Series where we will be exploring spiritual disciplines that will help us get fit spiritually!</a:t>
            </a:r>
            <a:endParaRPr lang="en-US" dirty="0"/>
          </a:p>
        </p:txBody>
      </p:sp>
      <p:sp>
        <p:nvSpPr>
          <p:cNvPr id="4" name="Slide Number Placeholder 3"/>
          <p:cNvSpPr>
            <a:spLocks noGrp="1"/>
          </p:cNvSpPr>
          <p:nvPr>
            <p:ph type="sldNum" sz="quarter" idx="10"/>
          </p:nvPr>
        </p:nvSpPr>
        <p:spPr/>
        <p:txBody>
          <a:bodyPr/>
          <a:lstStyle/>
          <a:p>
            <a:fld id="{F9311662-CC30-7B43-8C83-100438E9FE78}" type="slidenum">
              <a:rPr lang="en-US" smtClean="0"/>
              <a:t>14</a:t>
            </a:fld>
            <a:endParaRPr lang="en-US"/>
          </a:p>
        </p:txBody>
      </p:sp>
    </p:spTree>
    <p:extLst>
      <p:ext uri="{BB962C8B-B14F-4D97-AF65-F5344CB8AC3E}">
        <p14:creationId xmlns:p14="http://schemas.microsoft.com/office/powerpoint/2010/main" val="881309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Friday night is our </a:t>
            </a:r>
            <a:r>
              <a:rPr lang="en-US" dirty="0" err="1" smtClean="0"/>
              <a:t>Zumba</a:t>
            </a:r>
            <a:r>
              <a:rPr lang="en-US" dirty="0" smtClean="0"/>
              <a:t> Dance night.</a:t>
            </a:r>
            <a:endParaRPr lang="en-US" dirty="0"/>
          </a:p>
        </p:txBody>
      </p:sp>
      <p:sp>
        <p:nvSpPr>
          <p:cNvPr id="4" name="Slide Number Placeholder 3"/>
          <p:cNvSpPr>
            <a:spLocks noGrp="1"/>
          </p:cNvSpPr>
          <p:nvPr>
            <p:ph type="sldNum" sz="quarter" idx="10"/>
          </p:nvPr>
        </p:nvSpPr>
        <p:spPr/>
        <p:txBody>
          <a:bodyPr/>
          <a:lstStyle/>
          <a:p>
            <a:fld id="{F9311662-CC30-7B43-8C83-100438E9FE78}" type="slidenum">
              <a:rPr lang="en-US" smtClean="0"/>
              <a:t>15</a:t>
            </a:fld>
            <a:endParaRPr lang="en-US"/>
          </a:p>
        </p:txBody>
      </p:sp>
    </p:spTree>
    <p:extLst>
      <p:ext uri="{BB962C8B-B14F-4D97-AF65-F5344CB8AC3E}">
        <p14:creationId xmlns:p14="http://schemas.microsoft.com/office/powerpoint/2010/main" val="3542762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is time for Refreshments.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164247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open our</a:t>
            </a:r>
            <a:r>
              <a:rPr lang="en-US" baseline="0" dirty="0" smtClean="0"/>
              <a:t> meeting in </a:t>
            </a:r>
            <a:r>
              <a:rPr lang="en-US" dirty="0" smtClean="0"/>
              <a:t>prayer.</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164247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newcomers and regulars.</a:t>
            </a: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2100172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Tonight is Martial Arts Night. </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164247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 your hands together for our Martial Arts</a:t>
            </a:r>
            <a:r>
              <a:rPr lang="en-US" baseline="0" dirty="0" smtClean="0"/>
              <a:t> instructor</a:t>
            </a:r>
            <a:r>
              <a:rPr lang="en-US" dirty="0" smtClean="0"/>
              <a:t>! Marlon Baptist from Fight Fusion Academy</a:t>
            </a:r>
            <a:r>
              <a:rPr lang="en-US" baseline="0" dirty="0" smtClean="0"/>
              <a:t> and a member at our church.</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 to MMA and BJJ</a:t>
            </a: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83E3CE-1414-D449-8002-25A7D592152F}" type="datetimeFigureOut">
              <a:rPr lang="en-US" smtClean="0"/>
              <a:t>17/02/11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1617503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3E3CE-1414-D449-8002-25A7D592152F}" type="datetimeFigureOut">
              <a:rPr lang="en-US" smtClean="0"/>
              <a:t>17/02/11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2027293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3E3CE-1414-D449-8002-25A7D592152F}" type="datetimeFigureOut">
              <a:rPr lang="en-US" smtClean="0"/>
              <a:t>17/02/11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1822033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17/02/11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4378035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17/02/11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2918107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17/02/11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7636766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17/02/11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7426893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17/02/11</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8173873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17/02/11</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4067483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17/02/11</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9387340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17/02/11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1617807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3E3CE-1414-D449-8002-25A7D592152F}" type="datetimeFigureOut">
              <a:rPr lang="en-US" smtClean="0"/>
              <a:t>17/02/11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21040210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17/02/11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0298969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17/02/11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9474396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17/02/11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5106041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83E3CE-1414-D449-8002-25A7D592152F}" type="datetimeFigureOut">
              <a:rPr lang="en-US" smtClean="0"/>
              <a:t>17/02/11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4181312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83E3CE-1414-D449-8002-25A7D592152F}" type="datetimeFigureOut">
              <a:rPr lang="en-US" smtClean="0"/>
              <a:t>17/02/11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1761121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83E3CE-1414-D449-8002-25A7D592152F}" type="datetimeFigureOut">
              <a:rPr lang="en-US" smtClean="0"/>
              <a:t>17/02/11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402828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83E3CE-1414-D449-8002-25A7D592152F}" type="datetimeFigureOut">
              <a:rPr lang="en-US" smtClean="0"/>
              <a:t>17/02/11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1411156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83E3CE-1414-D449-8002-25A7D592152F}" type="datetimeFigureOut">
              <a:rPr lang="en-US" smtClean="0"/>
              <a:t>17/02/11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53264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83E3CE-1414-D449-8002-25A7D592152F}" type="datetimeFigureOut">
              <a:rPr lang="en-US" smtClean="0"/>
              <a:t>17/02/11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2730634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83E3CE-1414-D449-8002-25A7D592152F}" type="datetimeFigureOut">
              <a:rPr lang="en-US" smtClean="0"/>
              <a:t>17/02/11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13234439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3E3CE-1414-D449-8002-25A7D592152F}" type="datetimeFigureOut">
              <a:rPr lang="en-US" smtClean="0"/>
              <a:t>17/02/11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74715D-14F2-B041-AF1A-E1C363BFB10D}" type="slidenum">
              <a:rPr lang="en-US" smtClean="0"/>
              <a:t>‹#›</a:t>
            </a:fld>
            <a:endParaRPr lang="en-US"/>
          </a:p>
        </p:txBody>
      </p:sp>
    </p:spTree>
    <p:extLst>
      <p:ext uri="{BB962C8B-B14F-4D97-AF65-F5344CB8AC3E}">
        <p14:creationId xmlns:p14="http://schemas.microsoft.com/office/powerpoint/2010/main" val="2175306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17A63-4EA9-4543-8FBB-65EA968A8C3B}" type="datetimeFigureOut">
              <a:rPr lang="en-US" smtClean="0">
                <a:solidFill>
                  <a:prstClr val="black">
                    <a:tint val="75000"/>
                  </a:prstClr>
                </a:solidFill>
                <a:latin typeface="Calibri"/>
              </a:rPr>
              <a:pPr/>
              <a:t>17/02/11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70590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1504613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44401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19667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5521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08255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3927076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5702535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7890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70742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1820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86076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31747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594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5672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2420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42481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654</TotalTime>
  <Words>297</Words>
  <Application>Microsoft Macintosh PowerPoint</Application>
  <PresentationFormat>On-screen Show (4:3)</PresentationFormat>
  <Paragraphs>30</Paragraphs>
  <Slides>16</Slides>
  <Notes>16</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68</cp:revision>
  <dcterms:created xsi:type="dcterms:W3CDTF">2016-12-01T10:43:56Z</dcterms:created>
  <dcterms:modified xsi:type="dcterms:W3CDTF">2017-02-11T07:30:26Z</dcterms:modified>
</cp:coreProperties>
</file>