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62" r:id="rId4"/>
    <p:sldId id="263" r:id="rId5"/>
    <p:sldId id="264" r:id="rId6"/>
    <p:sldId id="265" r:id="rId7"/>
    <p:sldId id="268" r:id="rId8"/>
    <p:sldId id="270" r:id="rId9"/>
    <p:sldId id="272" r:id="rId10"/>
    <p:sldId id="281" r:id="rId11"/>
    <p:sldId id="284" r:id="rId12"/>
    <p:sldId id="29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9" d="100"/>
          <a:sy n="59" d="100"/>
        </p:scale>
        <p:origin x="-1344" y="-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B53E-0CC3-0E49-A877-A21EA3470105}" type="datetimeFigureOut">
              <a:rPr lang="en-US" smtClean="0"/>
              <a:t>17/02/03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9F41-8270-314C-8BA1-25AA165D2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48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B53E-0CC3-0E49-A877-A21EA3470105}" type="datetimeFigureOut">
              <a:rPr lang="en-US" smtClean="0"/>
              <a:t>17/02/03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9F41-8270-314C-8BA1-25AA165D2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59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B53E-0CC3-0E49-A877-A21EA3470105}" type="datetimeFigureOut">
              <a:rPr lang="en-US" smtClean="0"/>
              <a:t>17/02/03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9F41-8270-314C-8BA1-25AA165D2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70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B53E-0CC3-0E49-A877-A21EA3470105}" type="datetimeFigureOut">
              <a:rPr lang="en-US" smtClean="0"/>
              <a:t>17/02/03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9F41-8270-314C-8BA1-25AA165D2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52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B53E-0CC3-0E49-A877-A21EA3470105}" type="datetimeFigureOut">
              <a:rPr lang="en-US" smtClean="0"/>
              <a:t>17/02/03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9F41-8270-314C-8BA1-25AA165D2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713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B53E-0CC3-0E49-A877-A21EA3470105}" type="datetimeFigureOut">
              <a:rPr lang="en-US" smtClean="0"/>
              <a:t>17/02/03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9F41-8270-314C-8BA1-25AA165D2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31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B53E-0CC3-0E49-A877-A21EA3470105}" type="datetimeFigureOut">
              <a:rPr lang="en-US" smtClean="0"/>
              <a:t>17/02/03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9F41-8270-314C-8BA1-25AA165D2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47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B53E-0CC3-0E49-A877-A21EA3470105}" type="datetimeFigureOut">
              <a:rPr lang="en-US" smtClean="0"/>
              <a:t>17/02/03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9F41-8270-314C-8BA1-25AA165D2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46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B53E-0CC3-0E49-A877-A21EA3470105}" type="datetimeFigureOut">
              <a:rPr lang="en-US" smtClean="0"/>
              <a:t>17/02/03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9F41-8270-314C-8BA1-25AA165D2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19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B53E-0CC3-0E49-A877-A21EA3470105}" type="datetimeFigureOut">
              <a:rPr lang="en-US" smtClean="0"/>
              <a:t>17/02/03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9F41-8270-314C-8BA1-25AA165D2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03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B53E-0CC3-0E49-A877-A21EA3470105}" type="datetimeFigureOut">
              <a:rPr lang="en-US" smtClean="0"/>
              <a:t>17/02/03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9F41-8270-314C-8BA1-25AA165D2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44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9B53E-0CC3-0E49-A877-A21EA3470105}" type="datetimeFigureOut">
              <a:rPr lang="en-US" smtClean="0"/>
              <a:t>17/02/03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C9F41-8270-314C-8BA1-25AA165D2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2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file://localhost/Users/marktittley/Desktop/_FB2/IMG_7108.jp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file://localhost/Users/marktittley/Desktop/_FB2/IMG_7139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file://localhost/Users/marktittley/Desktop/_FB2/IMG_7149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file://localhost/Users/marktittley/Desktop/_FB2/IMG_7157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file://localhost/Users/marktittley/Desktop/_FB2/IMG_7110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file://localhost/Users/marktittley/Desktop/_FB2/IMG_7113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file://localhost/Users/marktittley/Desktop/_FB2/IMG_7114a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file://localhost/Users/marktittley/Desktop/_FB2/IMG_7114b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file://localhost/Users/marktittley/Desktop/_FB2/IMG_7115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file://localhost/Users/marktittley/Desktop/_FB2/IMG_7117b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file://localhost/Users/marktittley/Desktop/_FB2/IMG_7121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file://localhost/Users/marktittley/Desktop/_FB2/IMG_7124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108.jpg" descr="/Users/marktittley/Desktop/_FB2/IMG_7108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10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139.jpg" descr="/Users/marktittley/Desktop/_FB2/IMG_7139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8" t="2693" r="11178" b="8281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30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149.jpg" descr="/Users/marktittley/Desktop/_FB2/IMG_7149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4" t="2665" r="7924" b="266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9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157.jpg" descr="/Users/marktittley/Desktop/_FB2/IMG_7157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4" t="8289" r="19146" b="1546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97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110.jpg" descr="/Users/marktittley/Desktop/_FB2/IMG_7110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1" t="11869" r="10831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5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113.jpg" descr="/Users/marktittley/Desktop/_FB2/IMG_7113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4814" r="5485" b="4814"/>
          <a:stretch/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74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114a.jpg" descr="/Users/marktittley/Desktop/_FB2/IMG_7114a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99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114b.jpg" descr="/Users/marktittley/Desktop/_FB2/IMG_7114b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687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115.jpg" descr="/Users/marktittley/Desktop/_FB2/IMG_7115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0" t="17360" r="14530" b="2832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393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117b.jpg" descr="/Users/marktittley/Desktop/_FB2/IMG_7117b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88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121.jpg" descr="/Users/marktittley/Desktop/_FB2/IMG_7121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4" t="2103" r="6721" b="613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4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124.jpg" descr="/Users/marktittley/Desktop/_FB2/IMG_7124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" t="7844" r="19233" b="784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14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1</cp:revision>
  <dcterms:created xsi:type="dcterms:W3CDTF">2017-02-03T21:22:04Z</dcterms:created>
  <dcterms:modified xsi:type="dcterms:W3CDTF">2017-02-03T21:26:57Z</dcterms:modified>
</cp:coreProperties>
</file>