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315" r:id="rId4"/>
    <p:sldId id="316" r:id="rId5"/>
    <p:sldId id="317" r:id="rId6"/>
    <p:sldId id="318" r:id="rId7"/>
    <p:sldId id="332" r:id="rId8"/>
    <p:sldId id="328" r:id="rId9"/>
    <p:sldId id="330" r:id="rId10"/>
    <p:sldId id="306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96" y="-216"/>
      </p:cViewPr>
      <p:guideLst>
        <p:guide orient="horz" pos="2603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DC94-4811-8B46-9661-DA34D8A1B912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1662-CC30-7B43-8C83-100438E9F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r>
              <a:rPr lang="en-US" baseline="0" dirty="0" smtClean="0"/>
              <a:t> is our Zumba Dance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open our</a:t>
            </a:r>
            <a:r>
              <a:rPr lang="en-US" baseline="0" dirty="0" smtClean="0"/>
              <a:t> meeting in </a:t>
            </a:r>
            <a:r>
              <a:rPr lang="en-US" dirty="0" smtClean="0"/>
              <a:t>prayer.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is Zumba Dance Night.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your hands together for our Zumba Dance instructor, Ursula </a:t>
            </a:r>
            <a:r>
              <a:rPr lang="en-US" dirty="0" err="1" smtClean="0"/>
              <a:t>Zoghby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Groups.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Here are the questions for our small group time: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What did you most enjoy about tonight? (2) What does dance mean to you? (3) How can we praise God with dance? (4) When can we praise God with dance?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God parted the Red Sea and the Israelites walked through to freedom, Miriam took a tambourine, and all the women followed her with tambourines, dancing and they sang: “Sing to God, what a victory”.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(Exodus 15). (5) </a:t>
            </a:r>
            <a:r>
              <a:rPr lang="en-US" sz="1200" kern="1300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Pray about things that God has done in our life that you are thankful for!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Sundays</a:t>
            </a:r>
            <a:r>
              <a:rPr lang="en-US" baseline="0" dirty="0" smtClean="0"/>
              <a:t> we are presenting the Workout Series where we will be exploring spiritual disciplines that will help us get fit spiritually!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Friday night is our Self-Defense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E3CE-1414-D449-8002-25A7D592152F}" type="datetimeFigureOut">
              <a:rPr lang="en-US" smtClean="0"/>
              <a:t>17/02/11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214</Words>
  <Application>Microsoft Macintosh PowerPoint</Application>
  <PresentationFormat>On-screen Show (4:3)</PresentationFormat>
  <Paragraphs>21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81</cp:revision>
  <dcterms:created xsi:type="dcterms:W3CDTF">2016-12-01T10:43:56Z</dcterms:created>
  <dcterms:modified xsi:type="dcterms:W3CDTF">2017-02-11T07:30:09Z</dcterms:modified>
</cp:coreProperties>
</file>