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1" r:id="rId3"/>
    <p:sldId id="260" r:id="rId4"/>
    <p:sldId id="272" r:id="rId5"/>
    <p:sldId id="275" r:id="rId6"/>
    <p:sldId id="277" r:id="rId7"/>
    <p:sldId id="278" r:id="rId8"/>
    <p:sldId id="281" r:id="rId9"/>
    <p:sldId id="282" r:id="rId10"/>
    <p:sldId id="285" r:id="rId11"/>
    <p:sldId id="287" r:id="rId12"/>
    <p:sldId id="289" r:id="rId13"/>
    <p:sldId id="291" r:id="rId14"/>
    <p:sldId id="292" r:id="rId15"/>
    <p:sldId id="294" r:id="rId16"/>
    <p:sldId id="295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0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480" y="-112"/>
      </p:cViewPr>
      <p:guideLst>
        <p:guide orient="horz" pos="226"/>
        <p:guide orient="horz" pos="2930"/>
        <p:guide pos="2809"/>
        <p:guide pos="284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10F86-F76A-8D41-A663-9D10B6639316}" type="datetimeFigureOut">
              <a:rPr lang="en-US" smtClean="0"/>
              <a:t>17/02/11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29DA8-098F-2540-8EAD-34BC38E0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5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B1/_Zumba2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file://localhost/Users/marktittley/Desktop/_FB1/IMG_7596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B1/IMG_7599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file://localhost/Users/marktittley/Desktop/_FB1/IMG_760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B1/IMG_760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marktittley/Desktop/_FB1/IMG_760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file://localhost/Users/marktittley/Desktop/_FB1/IMG_7608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file://localhost/Users/marktittley/Desktop/_FB1/IMG_761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file://localhost/Users/marktittley/Desktop/_FB1/IMG_761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file://localhost/Users/marktittley/Desktop/_FB1/IMG_762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file://localhost/Users/marktittley/Desktop/_FB1/IMG_7622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file://localhost/Users/marktittley/Desktop/_FB1/IMG_756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file://localhost/Users/marktittley/Desktop/_FB1/IMG_7623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file://localhost/Users/marktittley/Desktop/_FB1/IMG_762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B1/IMG_762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file://localhost/Users/marktittley/Desktop/_FB1/IMG_762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B1/IMG_7629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file://localhost/Users/marktittley/Desktop/_FB1/IMG_763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file://localhost/Users/marktittley/Desktop/_FB1/IMG_763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file://localhost/Users/marktittley/Desktop/_FB1/IMG_764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file://localhost/Users/marktittley/Desktop/_FB1/IMG_764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file://localhost/Users/marktittley/Desktop/_FB1/IMG_7646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B1/IMG_0613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file://localhost/Users/marktittley/Desktop/_FB1/IMG_7647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file://localhost/Users/marktittley/Desktop/_FB1/IMG_7648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file://localhost/Users/marktittley/Desktop/_FB1/IMG_765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file://localhost/Users/marktittley/Desktop/_FB1/IMG_7657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file://localhost/Users/marktittley/Desktop/_FB1/IMG_7660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file://localhost/Users/marktittley/Desktop/_FB1/IMG_7665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file://localhost/Users/marktittley/Desktop/_FB1/IMG_7666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file://localhost/Users/marktittley/Desktop/_FB1/IMG_766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file://localhost/Users/marktittley/Desktop/_FB1/IMG_766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file://localhost/Users/marktittley/Desktop/_FB1/IMG_767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file://localhost/Users/marktittley/Desktop/_FB1/IMG_757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file://localhost/Users/marktittley/Desktop/_FB1/IMG_7673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file://localhost/Users/marktittley/Desktop/_FB1/IMG_7675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FB1/IMG_7679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file://localhost/Users/marktittley/Desktop/_FB1/IMG_7680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FB1/IMG_7681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FB1/IMG_7682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FB1/SelfDefense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file://localhost/Users/marktittley/Desktop/_FB1/IMG_757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file://localhost/Users/marktittley/Desktop/_FB1/IMG_757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file://localhost/Users/marktittley/Desktop/_FB1/IMG_7579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file://localhost/Users/marktittley/Desktop/_FB1/IMG_758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file://localhost/Users/marktittley/Desktop/_FB1/IMG_759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Zumba2.jpg" descr="/Users/marktittley/Desktop/_FB1/_Zumba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96.jpg" descr="/Users/marktittley/Desktop/_FB1/IMG_759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9393" y="358775"/>
            <a:ext cx="9433394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99.jpg" descr="/Users/marktittley/Desktop/_FB1/IMG_75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01.jpg" descr="/Users/marktittley/Desktop/_FB1/IMG_760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9778" y="358775"/>
            <a:ext cx="9095766" cy="61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04.jpg" descr="/Users/marktittley/Desktop/_FB1/IMG_76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7" y="358775"/>
            <a:ext cx="9180174" cy="61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05.jpg" descr="/Users/marktittley/Desktop/_FB1/IMG_760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7"/>
          <a:stretch/>
        </p:blipFill>
        <p:spPr>
          <a:xfrm>
            <a:off x="-225084" y="358775"/>
            <a:ext cx="9369083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08.jpg" descr="/Users/marktittley/Desktop/_FB1/IMG_760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8012" y="358775"/>
            <a:ext cx="9562011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11.jpg" descr="/Users/marktittley/Desktop/_FB1/IMG_761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006" y="358775"/>
            <a:ext cx="9353006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19.jpg" descr="/Users/marktittley/Desktop/_FB1/IMG_761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3"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0.jpg" descr="/Users/marktittley/Desktop/_FB1/IMG_762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405258" cy="61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2.jpg" descr="/Users/marktittley/Desktop/_FB1/IMG_762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68.jpg" descr="/Users/marktittley/Desktop/_FB1/IMG_756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180" y="358775"/>
            <a:ext cx="9634360" cy="61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3.jpg" descr="/Users/marktittley/Desktop/_FB1/IMG_762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800"/>
            <a:ext cx="9144000" cy="60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4.jpg" descr="/Users/marktittley/Desktop/_FB1/IMG_762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7.jpg" descr="/Users/marktittley/Desktop/_FB1/IMG_76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8.jpg" descr="/Users/marktittley/Desktop/_FB1/IMG_762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16"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9.jpg" descr="/Users/marktittley/Desktop/_FB1/IMG_76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1.jpg" descr="/Users/marktittley/Desktop/_FB1/IMG_763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14"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5.jpg" descr="/Users/marktittley/Desktop/_FB1/IMG_763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0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4.jpg" descr="/Users/marktittley/Desktop/_FB1/IMG_764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5.jpg" descr="/Users/marktittley/Desktop/_FB1/IMG_764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6.jpg" descr="/Users/marktittley/Desktop/_FB1/IMG_764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13.jpg" descr="/Users/marktittley/Desktop/_FB1/IMG_06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7.jpg" descr="/Users/marktittley/Desktop/_FB1/IMG_764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8.jpg" descr="/Users/marktittley/Desktop/_FB1/IMG_764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6.jpg" descr="/Users/marktittley/Desktop/_FB1/IMG_765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7.jpg" descr="/Users/marktittley/Desktop/_FB1/IMG_765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0.jpg" descr="/Users/marktittley/Desktop/_FB1/IMG_766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5.jpg" descr="/Users/marktittley/Desktop/_FB1/IMG_766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336376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6.jpg" descr="/Users/marktittley/Desktop/_FB1/IMG_766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5425"/>
            <a:ext cx="9144000" cy="62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4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8.jpg" descr="/Users/marktittley/Desktop/_FB1/IMG_766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800"/>
            <a:ext cx="9144000" cy="60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9.jpg" descr="/Users/marktittley/Desktop/_FB1/IMG_766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875"/>
            <a:ext cx="9144000" cy="60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2.jpg" descr="/Users/marktittley/Desktop/_FB1/IMG_767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7575"/>
            <a:ext cx="9144000" cy="61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70.jpg" descr="/Users/marktittley/Desktop/_FB1/IMG_757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9392" y="358775"/>
            <a:ext cx="9433392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3.jpg" descr="/Users/marktittley/Desktop/_FB1/IMG_767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875"/>
            <a:ext cx="9144000" cy="607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5.jpg" descr="/Users/marktittley/Desktop/_FB1/IMG_767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067"/>
            <a:ext cx="9144000" cy="60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9.jpg" descr="/Users/marktittley/Desktop/_FB1/IMG_76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0.jpg" descr="/Users/marktittley/Desktop/_FB1/IMG_768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1.jpg" descr="/Users/marktittley/Desktop/_FB1/IMG_76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2.jpg" descr="/Users/marktittley/Desktop/_FB1/IMG_76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Defense.jpg" descr="/Users/marktittley/Desktop/_FB1/SelfDefense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1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73.jpg" descr="/Users/marktittley/Desktop/_FB1/IMG_757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7957" y="358775"/>
            <a:ext cx="10594982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76.jpg" descr="/Users/marktittley/Desktop/_FB1/IMG_757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54" y="358775"/>
            <a:ext cx="9176154" cy="61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79.jpg" descr="/Users/marktittley/Desktop/_FB1/IMG_757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9779" y="358775"/>
            <a:ext cx="98715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87.jpg" descr="/Users/marktittley/Desktop/_FB1/IMG_758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308793" cy="61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591.jpg" descr="/Users/marktittley/Desktop/_FB1/IMG_759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775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Macintosh PowerPoint</Application>
  <PresentationFormat>On-screen Show (4:3)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10</cp:revision>
  <dcterms:created xsi:type="dcterms:W3CDTF">2017-02-11T07:02:35Z</dcterms:created>
  <dcterms:modified xsi:type="dcterms:W3CDTF">2017-02-11T07:50:16Z</dcterms:modified>
</cp:coreProperties>
</file>